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90" r:id="rId2"/>
    <p:sldId id="257" r:id="rId3"/>
    <p:sldId id="258" r:id="rId4"/>
    <p:sldId id="273" r:id="rId5"/>
    <p:sldId id="288" r:id="rId6"/>
    <p:sldId id="276" r:id="rId7"/>
    <p:sldId id="274" r:id="rId8"/>
    <p:sldId id="261" r:id="rId9"/>
    <p:sldId id="275" r:id="rId10"/>
    <p:sldId id="265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89" r:id="rId19"/>
    <p:sldId id="286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92" d="100"/>
          <a:sy n="92" d="100"/>
        </p:scale>
        <p:origin x="119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F3EE-8F40-4905-9F77-AA38F5E0DAA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14F77-CF93-4B4E-A59E-F8794B243B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14F77-CF93-4B4E-A59E-F8794B243B5A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45B236-1E50-4487-9D29-35FBB7B94A7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139CB0-565F-4444-8B86-1581388DD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81C8D-1280-413D-8E3C-DB00C8439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364764" cy="3744416"/>
          </a:xfrm>
        </p:spPr>
        <p:txBody>
          <a:bodyPr/>
          <a:lstStyle/>
          <a:p>
            <a:pPr algn="ctr"/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Формирование пространственно-временных представлений у детей с интеллектуальной недостаточностью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B68F1E-74F3-43A8-BD95-5AF38BA96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800" y="4686828"/>
            <a:ext cx="6192688" cy="155048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Прудковская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Мозырского района»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Сухоносова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Федоровна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98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"/>
            <a:ext cx="9144000" cy="687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"/>
            <a:ext cx="9144000" cy="687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Времена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с интеллектуальной недостаточностью постоянно повторять последовательность, признаки времен года.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Учить называть отличительные признаки времен года.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Осуществлять соотносительный анализ признаков противоположных времен года.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E0A8A-7B28-456F-B23F-300C2D0AD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3206496" cy="2267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«Части суток»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 просты - детям необходимо разложить части суток по порядку. Когда ребята справились, обязательно уточняем, какая сейчас часть дня и как они это определили.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дальнейшем учим детей временным промежуткам: ночь: с 00.00 до 06.00, утро с 6.00 до 12.00, день - 12.00-18.00, вечер с 18.00 до - 24.00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4D1A9B-BFA7-449A-9C36-28C94F855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25144"/>
            <a:ext cx="3635896" cy="2045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 с мячом «Лови, бросай, дни недели называй»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закреплять умение последовательно называть дни недели, определять, какой день недели сегодня, какой был вчера, какой будет завтра.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участники встают в круг. Учитель становиться в центр круга. Педагог бросает мяч задаёт вопросы: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«Какой день недели сегодня?»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«Какой день недели был вчера?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«Какой будет завтра?»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«Послезавтра?»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день недели между четвергом и субботой?»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«Какой день недели будет после среды?»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Игра «Успей вовремя»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цель игры научить детей с интеллектуальной недостаточностью чувствовать время.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выполнить задание учителя того времени, пока не закончится песок песочных часах.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могут быть разными:«Реши кроссворд», «Прочти сказку», «Нарисуй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дом» 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"/>
            <a:ext cx="9144000" cy="687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"/>
            <a:ext cx="9144000" cy="687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Игра «Муха в клетке»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440500" cy="504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ориентироваться в пространстве и времени играет исключительную роль в формировании целостной картины мира ребёнка и осознании им своего места в нём.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была положительная динамика у детей с интеллектуальной недостаточностью, работа по формированию пространственно - временных представлений должна вестись планомерно и целенаправленно.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973056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40;p43"/>
          <p:cNvSpPr txBox="1">
            <a:spLocks/>
          </p:cNvSpPr>
          <p:nvPr/>
        </p:nvSpPr>
        <p:spPr>
          <a:xfrm>
            <a:off x="0" y="553881"/>
            <a:ext cx="8848543" cy="5899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и задачи: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3672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</a:p>
          <a:p>
            <a:pPr indent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пространственно-временных представлений у детей с интеллектуальной недостаточностью.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556792"/>
            <a:ext cx="41044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уровень навыков пространственно-временных представлений у учащихся с интеллектуальной недостаточностью.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для формирования пространственно-временных представлений развивающие игры и упражнения.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Проанализировать результативность использования развивающих игр и упражнений.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временных представлений у учащихся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интелектуальной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недостаточностью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могут установить связи между фактами, явлениями, событиями, происходившими в разные периоды времени.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Имеют нечеткие представления о длительности отдельных видов деятельности. У них нет реальных представлений о единицах измерения времени, их конкретной наполняемости и практическом использовании в жизни.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временных представлений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временных представлений необходимо начинать со знакомства с видами часов: солнечные, песочные, настенные, механические, электронные, наручные, карманные, часы-будильник.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59244-BEC0-4C95-A40C-FE1A4D6EC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32576"/>
            <a:ext cx="4818112" cy="2710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27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пространственных представлений у учащихся 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интелектуальной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недостаточностью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многих ребят недостаточно сформированы пространственные представления. Дети путают правую и левую стороны собственного тела. Не знают предлоги: вверх-вниз,	близко-далеко, над, под, перед и другие.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 ребята испытывают трудности при ориентации на плоскости (книга, тетрадь).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Методы и формы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Наблюдение. Каждый факт, явление, событие сопоставляю со временем, в которое оно протекает.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Беседы, игры, упражнения с отношениями времени: сутки больше, чем день или ночь, сутки меньше недели, год больше месяца, час больше минуты, и т.д.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ОБУЧЕНИЯ: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Словесный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Наглядный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Практический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Частично - поисковый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Объяснительно-иллюстрированный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"/>
            <a:ext cx="9144000" cy="687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Принцип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Важным принципом в работе с учащимися с интеллектуальной недостаточностью является принцип практической направленности.   Работа должна базироваться на развивающих играх и упражнениях и при  самостоятельном выполнении.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</TotalTime>
  <Words>613</Words>
  <Application>Microsoft Office PowerPoint</Application>
  <PresentationFormat>Экран (4:3)</PresentationFormat>
  <Paragraphs>58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Times New Roman</vt:lpstr>
      <vt:lpstr>Trebuchet MS</vt:lpstr>
      <vt:lpstr>Wingdings</vt:lpstr>
      <vt:lpstr>Wingdings 2</vt:lpstr>
      <vt:lpstr>Изящная</vt:lpstr>
      <vt:lpstr>     Формирование пространственно-временных представлений у детей с интеллектуальной недостаточностью </vt:lpstr>
      <vt:lpstr>Презентация PowerPoint</vt:lpstr>
      <vt:lpstr>Презентация PowerPoint</vt:lpstr>
      <vt:lpstr>Уровень сформированности временных представлений у учащихся с интелектуальной недостаточностью</vt:lpstr>
      <vt:lpstr>Формирование временных представлений</vt:lpstr>
      <vt:lpstr>Уровень сформированности пространственных представлений у учащихся с интелектуальной недостаточностью</vt:lpstr>
      <vt:lpstr>Методы и формы</vt:lpstr>
      <vt:lpstr>Презентация PowerPoint</vt:lpstr>
      <vt:lpstr>Принцип работы</vt:lpstr>
      <vt:lpstr>Презентация PowerPoint</vt:lpstr>
      <vt:lpstr>Презентация PowerPoint</vt:lpstr>
      <vt:lpstr>Времена года</vt:lpstr>
      <vt:lpstr>Игра «Части суток»</vt:lpstr>
      <vt:lpstr>Игра с мячом «Лови, бросай, дни недели называй»</vt:lpstr>
      <vt:lpstr>Игра «Успей вовремя»</vt:lpstr>
      <vt:lpstr>Презентация PowerPoint</vt:lpstr>
      <vt:lpstr>Презентация PowerPoint</vt:lpstr>
      <vt:lpstr>Игра «Муха в клетке»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Nazar</dc:creator>
  <cp:lastModifiedBy>admin</cp:lastModifiedBy>
  <cp:revision>20</cp:revision>
  <dcterms:created xsi:type="dcterms:W3CDTF">2025-01-10T07:22:44Z</dcterms:created>
  <dcterms:modified xsi:type="dcterms:W3CDTF">2025-01-10T15:28:38Z</dcterms:modified>
</cp:coreProperties>
</file>