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432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1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09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6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655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4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7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3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4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7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9C260-BDB0-44BC-A843-BD3CF563A34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2A414-A0A6-4922-89C5-62F322E9E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4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1" b="18929"/>
          <a:stretch/>
        </p:blipFill>
        <p:spPr>
          <a:xfrm>
            <a:off x="4077227" y="3084402"/>
            <a:ext cx="3897571" cy="3502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7637" y="4314483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ЛЕТО </a:t>
            </a:r>
            <a:r>
              <a:rPr lang="ru-RU" sz="3200" b="1" smtClean="0">
                <a:latin typeface="Monotype Corsiva" panose="03010101010201010101" pitchFamily="66" charset="0"/>
              </a:rPr>
              <a:t>– </a:t>
            </a:r>
            <a:r>
              <a:rPr lang="ru-RU" sz="3200" b="1" smtClean="0">
                <a:latin typeface="Monotype Corsiva" panose="03010101010201010101" pitchFamily="66" charset="0"/>
              </a:rPr>
              <a:t>2025 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77" y="56517"/>
            <a:ext cx="5209969" cy="2884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9723" y="1951652"/>
            <a:ext cx="4423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Модель работы ГУО «СШ №13 г. Мозыря»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в летний каникулярный период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762">
            <a:off x="31708" y="63221"/>
            <a:ext cx="3079606" cy="3776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300" y="635262"/>
            <a:ext cx="26164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Оздоровительный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лагерь 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«Радуга»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(</a:t>
            </a:r>
            <a:r>
              <a:rPr lang="ru-RU" sz="2400" b="1" dirty="0" smtClean="0">
                <a:latin typeface="Monotype Corsiva" panose="03010101010201010101" pitchFamily="66" charset="0"/>
              </a:rPr>
              <a:t>Июнь)</a:t>
            </a:r>
            <a:endParaRPr lang="ru-RU" sz="2400" b="1" dirty="0" smtClean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17451" r="25850" b="17451"/>
          <a:stretch/>
        </p:blipFill>
        <p:spPr>
          <a:xfrm rot="1051771">
            <a:off x="1084880" y="1982998"/>
            <a:ext cx="3545678" cy="47789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4343" y="3081422"/>
            <a:ext cx="301877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latin typeface="Monotype Corsiva" panose="03010101010201010101" pitchFamily="66" charset="0"/>
              </a:rPr>
              <a:t>Лагерь труда и отдыха</a:t>
            </a:r>
          </a:p>
          <a:p>
            <a:pPr algn="ctr"/>
            <a:r>
              <a:rPr lang="ru-RU" sz="2500" b="1" dirty="0" smtClean="0">
                <a:latin typeface="Monotype Corsiva" panose="03010101010201010101" pitchFamily="66" charset="0"/>
              </a:rPr>
              <a:t> «В будущее </a:t>
            </a:r>
          </a:p>
          <a:p>
            <a:pPr algn="ctr"/>
            <a:r>
              <a:rPr lang="ru-RU" sz="2500" b="1" dirty="0" smtClean="0">
                <a:latin typeface="Monotype Corsiva" panose="03010101010201010101" pitchFamily="66" charset="0"/>
              </a:rPr>
              <a:t>с надеждой» </a:t>
            </a:r>
          </a:p>
          <a:p>
            <a:pPr algn="ctr"/>
            <a:r>
              <a:rPr lang="ru-RU" sz="2500" b="1" dirty="0" smtClean="0">
                <a:latin typeface="Monotype Corsiva" panose="03010101010201010101" pitchFamily="66" charset="0"/>
              </a:rPr>
              <a:t>(</a:t>
            </a:r>
            <a:r>
              <a:rPr lang="ru-RU" sz="2500" b="1" dirty="0" smtClean="0">
                <a:latin typeface="Monotype Corsiva" panose="03010101010201010101" pitchFamily="66" charset="0"/>
              </a:rPr>
              <a:t>июнь)</a:t>
            </a:r>
            <a:endParaRPr lang="ru-RU" sz="25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500" b="1" dirty="0" smtClean="0">
                <a:latin typeface="Monotype Corsiva" panose="03010101010201010101" pitchFamily="66" charset="0"/>
              </a:rPr>
              <a:t>Трудовая практика</a:t>
            </a:r>
          </a:p>
          <a:p>
            <a:pPr algn="ctr"/>
            <a:r>
              <a:rPr lang="ru-RU" sz="2500" b="1" dirty="0">
                <a:latin typeface="Monotype Corsiva" panose="03010101010201010101" pitchFamily="66" charset="0"/>
              </a:rPr>
              <a:t>у</a:t>
            </a:r>
            <a:r>
              <a:rPr lang="ru-RU" sz="2500" b="1" dirty="0" smtClean="0">
                <a:latin typeface="Monotype Corsiva" panose="03010101010201010101" pitchFamily="66" charset="0"/>
              </a:rPr>
              <a:t>чащихся </a:t>
            </a:r>
            <a:endParaRPr lang="ru-RU" sz="2500" b="1" dirty="0"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r="69689" b="50000"/>
          <a:stretch/>
        </p:blipFill>
        <p:spPr>
          <a:xfrm>
            <a:off x="8638205" y="-326968"/>
            <a:ext cx="3723883" cy="41120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7315" y="419819"/>
            <a:ext cx="24077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Сотрудничество с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учреждениями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д</a:t>
            </a:r>
            <a:r>
              <a:rPr lang="ru-RU" sz="2000" b="1" dirty="0" smtClean="0">
                <a:latin typeface="Monotype Corsiva" panose="03010101010201010101" pitchFamily="66" charset="0"/>
              </a:rPr>
              <a:t>ополнительного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о</a:t>
            </a:r>
            <a:r>
              <a:rPr lang="ru-RU" sz="2000" b="1" dirty="0" smtClean="0">
                <a:latin typeface="Monotype Corsiva" panose="03010101010201010101" pitchFamily="66" charset="0"/>
              </a:rPr>
              <a:t>бразования, 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у</a:t>
            </a:r>
            <a:r>
              <a:rPr lang="ru-RU" sz="2000" b="1" dirty="0" smtClean="0">
                <a:latin typeface="Monotype Corsiva" panose="03010101010201010101" pitchFamily="66" charset="0"/>
              </a:rPr>
              <a:t>частие в районных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т</a:t>
            </a:r>
            <a:r>
              <a:rPr lang="ru-RU" sz="2000" b="1" dirty="0" smtClean="0">
                <a:latin typeface="Monotype Corsiva" panose="03010101010201010101" pitchFamily="66" charset="0"/>
              </a:rPr>
              <a:t>ематических днях,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конкурсах и акциях 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003222" y="2189584"/>
            <a:ext cx="2490928" cy="2627554"/>
            <a:chOff x="5848622" y="2053618"/>
            <a:chExt cx="1779015" cy="227481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55367">
              <a:off x="5859506" y="2053618"/>
              <a:ext cx="1768131" cy="227481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48622" y="2570050"/>
              <a:ext cx="1678595" cy="879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Участие в районных , </a:t>
              </a:r>
            </a:p>
            <a:p>
              <a:pPr algn="ctr"/>
              <a:r>
                <a:rPr lang="ru-RU" sz="2000" b="1" dirty="0">
                  <a:latin typeface="Monotype Corsiva" panose="03010101010201010101" pitchFamily="66" charset="0"/>
                </a:rPr>
                <a:t>о</a:t>
              </a:r>
              <a:r>
                <a:rPr lang="ru-RU" sz="2000" b="1" dirty="0" smtClean="0">
                  <a:latin typeface="Monotype Corsiva" panose="03010101010201010101" pitchFamily="66" charset="0"/>
                </a:rPr>
                <a:t>бластных конкурсах </a:t>
              </a:r>
            </a:p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и акциях </a:t>
              </a:r>
              <a:endParaRPr lang="ru-RU" sz="2000" b="1" dirty="0">
                <a:latin typeface="Monotype Corsiva" panose="03010101010201010101" pitchFamily="66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9" t="3523" b="47454"/>
          <a:stretch/>
        </p:blipFill>
        <p:spPr>
          <a:xfrm>
            <a:off x="8578069" y="2959919"/>
            <a:ext cx="3604927" cy="45087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83004" y="3471788"/>
            <a:ext cx="322556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Дневные тематические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п</a:t>
            </a:r>
            <a:r>
              <a:rPr lang="ru-RU" sz="2000" b="1" dirty="0" smtClean="0">
                <a:latin typeface="Monotype Corsiva" panose="03010101010201010101" pitchFamily="66" charset="0"/>
              </a:rPr>
              <a:t>лощадки на базе школы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«Книжная полянка» (ИБЦ)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«Планета спорта»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(спортзал/стадион в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в</a:t>
            </a:r>
            <a:r>
              <a:rPr lang="ru-RU" sz="2000" b="1" dirty="0" smtClean="0">
                <a:latin typeface="Monotype Corsiva" panose="03010101010201010101" pitchFamily="66" charset="0"/>
              </a:rPr>
              <a:t>ечернее время)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«Психологический калейдоскоп»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    (СППС)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    Комп. классы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    (июнь, август)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47319" b="77255"/>
          <a:stretch/>
        </p:blipFill>
        <p:spPr>
          <a:xfrm>
            <a:off x="-75427" y="4807902"/>
            <a:ext cx="2455887" cy="19647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7" r="9599" b="77059"/>
          <a:stretch/>
        </p:blipFill>
        <p:spPr>
          <a:xfrm>
            <a:off x="7098228" y="4813669"/>
            <a:ext cx="2378934" cy="20169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45882" r="58136" b="27647"/>
          <a:stretch/>
        </p:blipFill>
        <p:spPr>
          <a:xfrm>
            <a:off x="3229782" y="4978793"/>
            <a:ext cx="1559859" cy="18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107</Words>
  <Application>Microsoft Office PowerPoint</Application>
  <PresentationFormat>Произвольный</PresentationFormat>
  <Paragraphs>33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программист</dc:creator>
  <cp:lastModifiedBy>itex</cp:lastModifiedBy>
  <cp:revision>8</cp:revision>
  <dcterms:created xsi:type="dcterms:W3CDTF">2017-06-09T09:12:02Z</dcterms:created>
  <dcterms:modified xsi:type="dcterms:W3CDTF">2025-05-12T05:47:19Z</dcterms:modified>
</cp:coreProperties>
</file>