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512" r:id="rId2"/>
  </p:sldIdLst>
  <p:sldSz cx="9144000" cy="6858000" type="screen4x3"/>
  <p:notesSz cx="6858000" cy="9144000"/>
  <p:embeddedFontLst>
    <p:embeddedFont>
      <p:font typeface="Constantia" panose="02030602050306030303" pitchFamily="18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Wingdings 2" panose="05020102010507070707" pitchFamily="18" charset="2"/>
      <p:regular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AF6"/>
    <a:srgbClr val="003399"/>
    <a:srgbClr val="FF9933"/>
    <a:srgbClr val="E79603"/>
    <a:srgbClr val="F1BF41"/>
    <a:srgbClr val="FF9900"/>
    <a:srgbClr val="D2A000"/>
    <a:srgbClr val="FFCC00"/>
    <a:srgbClr val="CCB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045" autoAdjust="0"/>
    <p:restoredTop sz="95153" autoAdjust="0"/>
  </p:normalViewPr>
  <p:slideViewPr>
    <p:cSldViewPr>
      <p:cViewPr varScale="1">
        <p:scale>
          <a:sx n="70" d="100"/>
          <a:sy n="70" d="100"/>
        </p:scale>
        <p:origin x="7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55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15814-0204-48B4-9B36-CAF867832796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C1FA1-97A5-451C-B6A2-77515DC31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7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5D14A-9E54-43B1-A5C6-E9D02844D68A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D6A8F-AB23-4231-8E4B-EA81F0544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70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6A8F-AB23-4231-8E4B-EA81F0544CD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96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D911-8789-46E0-840E-18C5E296F57E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6592-8264-4A06-9896-5BAA876FA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D911-8789-46E0-840E-18C5E296F57E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6592-8264-4A06-9896-5BAA876FA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D911-8789-46E0-840E-18C5E296F57E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6592-8264-4A06-9896-5BAA876FA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D911-8789-46E0-840E-18C5E296F57E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6592-8264-4A06-9896-5BAA876FA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D911-8789-46E0-840E-18C5E296F57E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6592-8264-4A06-9896-5BAA876FA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D911-8789-46E0-840E-18C5E296F57E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6592-8264-4A06-9896-5BAA876FA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D911-8789-46E0-840E-18C5E296F57E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6592-8264-4A06-9896-5BAA876FA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D911-8789-46E0-840E-18C5E296F57E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6592-8264-4A06-9896-5BAA876FA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D911-8789-46E0-840E-18C5E296F57E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6592-8264-4A06-9896-5BAA876FA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D911-8789-46E0-840E-18C5E296F57E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6592-8264-4A06-9896-5BAA876FA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D911-8789-46E0-840E-18C5E296F57E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57C6592-8264-4A06-9896-5BAA876FA8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A7D911-8789-46E0-840E-18C5E296F57E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7C6592-8264-4A06-9896-5BAA876FA89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4867"/>
            <a:ext cx="8678198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педагогических работников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изучение и оценка их профессионального уровня, деловых и личностных качеств, достижений педагогической деятельности по формированию знаний, умений, навыков, интеллектуального, морального, творческого и физического развития учащихся при реализации содержания образовательных программ дошкольного, общего среднего, профессионально-технического, среднего специального, специального, дополнительного образования детей, программ воспитания и научно-методического обеспечения.</a:t>
            </a:r>
          </a:p>
          <a:p>
            <a:pPr algn="just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определение соответствия уровня профессиональной  компетентности педагогических работников требованиям квалификационных характеристик при присвоении им соответствующей  квалификации.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аттестации:</a:t>
            </a: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целенаправленное, непрерывное повышение уровня профессиональной компетентности педагогических работников;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обеспечивать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 работникам возможность повышения уровня оплаты труда;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способствовать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их авторитета и социальной роли в педагогическом коллективе.</a:t>
            </a:r>
          </a:p>
          <a:p>
            <a:pPr algn="just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Основными принципами аттестации педагогических работников является коллегиальность, системность, целостность экспертных оценок.</a:t>
            </a:r>
          </a:p>
          <a:p>
            <a:pPr algn="just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130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4759</TotalTime>
  <Words>139</Words>
  <Application>Microsoft Office PowerPoint</Application>
  <PresentationFormat>Экран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Constantia</vt:lpstr>
      <vt:lpstr>Calibri</vt:lpstr>
      <vt:lpstr>Times New Roman</vt:lpstr>
      <vt:lpstr>Wingdings 2</vt:lpstr>
      <vt:lpstr>Поток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СШ №13</dc:title>
  <dc:creator>SMOLGAZ</dc:creator>
  <cp:lastModifiedBy>Home</cp:lastModifiedBy>
  <cp:revision>794</cp:revision>
  <dcterms:created xsi:type="dcterms:W3CDTF">2007-12-16T10:50:25Z</dcterms:created>
  <dcterms:modified xsi:type="dcterms:W3CDTF">2018-02-04T14:26:45Z</dcterms:modified>
</cp:coreProperties>
</file>