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4B93-9B7C-42FD-BD6B-050030AE19B5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F42AD-7B29-4ED4-9E8A-704EF47F6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200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4B93-9B7C-42FD-BD6B-050030AE19B5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F42AD-7B29-4ED4-9E8A-704EF47F6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223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4B93-9B7C-42FD-BD6B-050030AE19B5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F42AD-7B29-4ED4-9E8A-704EF47F6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619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4B93-9B7C-42FD-BD6B-050030AE19B5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F42AD-7B29-4ED4-9E8A-704EF47F6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731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4B93-9B7C-42FD-BD6B-050030AE19B5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F42AD-7B29-4ED4-9E8A-704EF47F6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93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4B93-9B7C-42FD-BD6B-050030AE19B5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F42AD-7B29-4ED4-9E8A-704EF47F6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5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4B93-9B7C-42FD-BD6B-050030AE19B5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F42AD-7B29-4ED4-9E8A-704EF47F6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153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4B93-9B7C-42FD-BD6B-050030AE19B5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F42AD-7B29-4ED4-9E8A-704EF47F6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151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4B93-9B7C-42FD-BD6B-050030AE19B5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F42AD-7B29-4ED4-9E8A-704EF47F6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449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4B93-9B7C-42FD-BD6B-050030AE19B5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F42AD-7B29-4ED4-9E8A-704EF47F6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964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4B93-9B7C-42FD-BD6B-050030AE19B5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F42AD-7B29-4ED4-9E8A-704EF47F6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96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B4B93-9B7C-42FD-BD6B-050030AE19B5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F42AD-7B29-4ED4-9E8A-704EF47F6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783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наталья\Pictures\цели горизон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2" y="0"/>
            <a:ext cx="91401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13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наталья\Pictures\как вступить горизон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9248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178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наталья\Pictures\октябренок горизон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491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наталья\Pictures\пионер горизон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7" y="0"/>
            <a:ext cx="918657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400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Программист</cp:lastModifiedBy>
  <cp:revision>4</cp:revision>
  <dcterms:created xsi:type="dcterms:W3CDTF">2002-01-03T23:16:55Z</dcterms:created>
  <dcterms:modified xsi:type="dcterms:W3CDTF">2019-12-07T06:46:18Z</dcterms:modified>
</cp:coreProperties>
</file>