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4" r:id="rId3"/>
    <p:sldId id="266" r:id="rId4"/>
    <p:sldId id="268" r:id="rId5"/>
    <p:sldId id="269" r:id="rId6"/>
    <p:sldId id="270" r:id="rId7"/>
    <p:sldId id="271" r:id="rId8"/>
    <p:sldId id="272" r:id="rId9"/>
    <p:sldId id="274" r:id="rId10"/>
    <p:sldId id="275" r:id="rId11"/>
    <p:sldId id="276" r:id="rId12"/>
    <p:sldId id="277" r:id="rId13"/>
    <p:sldId id="282" r:id="rId14"/>
    <p:sldId id="283" r:id="rId15"/>
    <p:sldId id="287" r:id="rId16"/>
    <p:sldId id="288" r:id="rId17"/>
    <p:sldId id="289" r:id="rId18"/>
    <p:sldId id="258" r:id="rId19"/>
    <p:sldId id="290" r:id="rId2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2814" y="-13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vestnikk.ru/uploads/posts/2014-05/1399991432_10.jpg" TargetMode="External"/><Relationship Id="rId13" Type="http://schemas.openxmlformats.org/officeDocument/2006/relationships/image" Target="../media/image2.jpeg"/><Relationship Id="rId3" Type="http://schemas.openxmlformats.org/officeDocument/2006/relationships/hyperlink" Target="http://static6.depositphotos.com/1007064/559/i/950/depositphotos_5595227-Opened-and-closed-treasure-Chest..jpg" TargetMode="External"/><Relationship Id="rId7" Type="http://schemas.openxmlformats.org/officeDocument/2006/relationships/hyperlink" Target="https://sallzmia.files.wordpress.com/2013/11/inside-goughs-cave.jpg" TargetMode="External"/><Relationship Id="rId12" Type="http://schemas.openxmlformats.org/officeDocument/2006/relationships/hyperlink" Target="https://multiurok.ru/blog/zanimatiel-nyie-voprosy-po-russkomu-iazyku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deartravel.ru/uploads/posts/2013-04/1366994920_df1047c62ecc.jpg" TargetMode="External"/><Relationship Id="rId11" Type="http://schemas.openxmlformats.org/officeDocument/2006/relationships/hyperlink" Target="http://si-sv.com/publ/15-1-0-264" TargetMode="External"/><Relationship Id="rId5" Type="http://schemas.openxmlformats.org/officeDocument/2006/relationships/hyperlink" Target="https://i1.wp.com/magnitiza.ru/wp-content/uploads/2013/07/Dzhin.png?w=455" TargetMode="External"/><Relationship Id="rId15" Type="http://schemas.openxmlformats.org/officeDocument/2006/relationships/slide" Target="slide1.xml"/><Relationship Id="rId10" Type="http://schemas.openxmlformats.org/officeDocument/2006/relationships/hyperlink" Target="http://nsportal.ru/shkola/russkiy-yazyk/library/2016/05/04/svoya-igra-po-russkomu-yazyku-znayka-dlya-uchashchihsya-5" TargetMode="External"/><Relationship Id="rId4" Type="http://schemas.openxmlformats.org/officeDocument/2006/relationships/hyperlink" Target="http://online-letters.ru/" TargetMode="External"/><Relationship Id="rId9" Type="http://schemas.openxmlformats.org/officeDocument/2006/relationships/hyperlink" Target="http://www.quizst.com/uploads/2016-05-11/146295873134073.jpg" TargetMode="External"/><Relationship Id="rId1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18" Type="http://schemas.openxmlformats.org/officeDocument/2006/relationships/slide" Target="slide14.xml"/><Relationship Id="rId3" Type="http://schemas.openxmlformats.org/officeDocument/2006/relationships/slide" Target="slide18.xml"/><Relationship Id="rId7" Type="http://schemas.openxmlformats.org/officeDocument/2006/relationships/slide" Target="slide3.xml"/><Relationship Id="rId12" Type="http://schemas.openxmlformats.org/officeDocument/2006/relationships/slide" Target="slide8.xml"/><Relationship Id="rId17" Type="http://schemas.openxmlformats.org/officeDocument/2006/relationships/slide" Target="slide13.xml"/><Relationship Id="rId2" Type="http://schemas.openxmlformats.org/officeDocument/2006/relationships/image" Target="../media/image1.jpeg"/><Relationship Id="rId16" Type="http://schemas.openxmlformats.org/officeDocument/2006/relationships/slide" Target="slide12.xml"/><Relationship Id="rId20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slide" Target="slide7.xml"/><Relationship Id="rId5" Type="http://schemas.openxmlformats.org/officeDocument/2006/relationships/image" Target="../media/image3.png"/><Relationship Id="rId15" Type="http://schemas.openxmlformats.org/officeDocument/2006/relationships/slide" Target="slide11.xml"/><Relationship Id="rId10" Type="http://schemas.openxmlformats.org/officeDocument/2006/relationships/slide" Target="slide6.xml"/><Relationship Id="rId19" Type="http://schemas.openxmlformats.org/officeDocument/2006/relationships/slide" Target="slide15.xml"/><Relationship Id="rId4" Type="http://schemas.openxmlformats.org/officeDocument/2006/relationships/image" Target="../media/image7.jpeg"/><Relationship Id="rId9" Type="http://schemas.openxmlformats.org/officeDocument/2006/relationships/slide" Target="slide5.xml"/><Relationship Id="rId1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14"/>
          <p:cNvSpPr txBox="1">
            <a:spLocks/>
          </p:cNvSpPr>
          <p:nvPr/>
        </p:nvSpPr>
        <p:spPr>
          <a:xfrm>
            <a:off x="1357290" y="142858"/>
            <a:ext cx="6786610" cy="307183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 descr="http://static6.depositphotos.com/1007064/559/i/950/depositphotos_5595227-Opened-and-closed-treasure-Chest.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4221"/>
          <a:stretch>
            <a:fillRect/>
          </a:stretch>
        </p:blipFill>
        <p:spPr bwMode="auto">
          <a:xfrm flipH="1">
            <a:off x="99034" y="3768573"/>
            <a:ext cx="1472570" cy="1232069"/>
          </a:xfrm>
          <a:prstGeom prst="rect">
            <a:avLst/>
          </a:prstGeom>
          <a:noFill/>
        </p:spPr>
      </p:pic>
      <p:sp>
        <p:nvSpPr>
          <p:cNvPr id="27" name="Управляющая кнопка: сведения 26">
            <a:hlinkClick r:id="" action="ppaction://hlinkshowjump?jump=lastslide" highlightClick="1"/>
          </p:cNvPr>
          <p:cNvSpPr/>
          <p:nvPr/>
        </p:nvSpPr>
        <p:spPr>
          <a:xfrm>
            <a:off x="8143900" y="4357700"/>
            <a:ext cx="714380" cy="571504"/>
          </a:xfrm>
          <a:prstGeom prst="actionButtonInformatio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 descr="Dzhin.png"/>
          <p:cNvPicPr>
            <a:picLocks noChangeAspect="1"/>
          </p:cNvPicPr>
          <p:nvPr/>
        </p:nvPicPr>
        <p:blipFill>
          <a:blip r:embed="rId4"/>
          <a:srcRect l="40344"/>
          <a:stretch>
            <a:fillRect/>
          </a:stretch>
        </p:blipFill>
        <p:spPr>
          <a:xfrm flipH="1">
            <a:off x="642910" y="3167082"/>
            <a:ext cx="726240" cy="1190618"/>
          </a:xfrm>
          <a:prstGeom prst="rect">
            <a:avLst/>
          </a:prstGeom>
        </p:spPr>
      </p:pic>
      <p:pic>
        <p:nvPicPr>
          <p:cNvPr id="33796" name="Picture 4" descr="http://x-lines.ru/letters/i/cyrillicscript/0034/323239/60/0/4nkpbqgosuembwf44gbpbqgto9emmwcb4n7pbcgtthopbqgosxeabwfo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214296"/>
            <a:ext cx="5870575" cy="674688"/>
          </a:xfrm>
          <a:prstGeom prst="rect">
            <a:avLst/>
          </a:prstGeom>
          <a:noFill/>
        </p:spPr>
      </p:pic>
      <p:pic>
        <p:nvPicPr>
          <p:cNvPr id="33798" name="Picture 6" descr="http://x-lines.ru/letters/i/cyrillicscript/0034/323239/60/0/4n97bxty4gypdy6to8eadwf44n9pbxgtocopdd6os9eazwf44gbo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86050" y="1071552"/>
            <a:ext cx="4500593" cy="472354"/>
          </a:xfrm>
          <a:prstGeom prst="rect">
            <a:avLst/>
          </a:prstGeom>
          <a:noFill/>
        </p:spPr>
      </p:pic>
      <p:pic>
        <p:nvPicPr>
          <p:cNvPr id="33800" name="Picture 8" descr="http://x-lines.ru/letters/i/cyrillicscript/0034/323239/60/0/aki7beqtoxem5wfw4gb7bqty4gy7bxsozmeabwf64n3pbqgtt8bmsebirdemiwf54napdyqtor.png"/>
          <p:cNvPicPr>
            <a:picLocks noChangeAspect="1" noChangeArrowheads="1"/>
          </p:cNvPicPr>
          <p:nvPr/>
        </p:nvPicPr>
        <p:blipFill>
          <a:blip r:embed="rId7"/>
          <a:srcRect r="28586"/>
          <a:stretch>
            <a:fillRect/>
          </a:stretch>
        </p:blipFill>
        <p:spPr bwMode="auto">
          <a:xfrm>
            <a:off x="3500430" y="1785932"/>
            <a:ext cx="4572032" cy="590635"/>
          </a:xfrm>
          <a:prstGeom prst="rect">
            <a:avLst/>
          </a:prstGeom>
          <a:noFill/>
        </p:spPr>
      </p:pic>
      <p:pic>
        <p:nvPicPr>
          <p:cNvPr id="33802" name="Picture 10" descr="http://x-lines.ru/letters/i/cyrillicscript/0034/323239/60/0/aki7beqtoxem5wfw4gb7bqty4gy7bxsozmeabwf64n3pbqgtt8bmsebirdemiwf54napdyqtor.png"/>
          <p:cNvPicPr>
            <a:picLocks noChangeAspect="1" noChangeArrowheads="1"/>
          </p:cNvPicPr>
          <p:nvPr/>
        </p:nvPicPr>
        <p:blipFill>
          <a:blip r:embed="rId7"/>
          <a:srcRect l="71244"/>
          <a:stretch>
            <a:fillRect/>
          </a:stretch>
        </p:blipFill>
        <p:spPr bwMode="auto">
          <a:xfrm>
            <a:off x="3286116" y="2571750"/>
            <a:ext cx="1712067" cy="54927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85786" y="500048"/>
            <a:ext cx="714380" cy="642942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30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Dzhin.png"/>
          <p:cNvPicPr>
            <a:picLocks noChangeAspect="1"/>
          </p:cNvPicPr>
          <p:nvPr/>
        </p:nvPicPr>
        <p:blipFill>
          <a:blip r:embed="rId3"/>
          <a:srcRect l="40344"/>
          <a:stretch>
            <a:fillRect/>
          </a:stretch>
        </p:blipFill>
        <p:spPr>
          <a:xfrm>
            <a:off x="7715272" y="285734"/>
            <a:ext cx="1161989" cy="1904998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Проверь!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 мышеловке</a:t>
            </a:r>
          </a:p>
        </p:txBody>
      </p:sp>
      <p:sp>
        <p:nvSpPr>
          <p:cNvPr id="7" name="Овал 6">
            <a:hlinkClick r:id="rId4" action="ppaction://hlinksldjump"/>
          </p:cNvPr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Вернуться </a:t>
            </a:r>
          </a:p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 пещеру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428596" y="1071552"/>
            <a:ext cx="5786478" cy="2571768"/>
          </a:xfrm>
          <a:prstGeom prst="cloudCallout">
            <a:avLst>
              <a:gd name="adj1" fmla="val 80320"/>
              <a:gd name="adj2" fmla="val -499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sz="3200" dirty="0" smtClean="0"/>
              <a:t>Только там бывает бесплатный сыр</a:t>
            </a:r>
            <a:endParaRPr lang="ru-RU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7" presetClass="emph" presetSubtype="0" repeatCount="indefinite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3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7" grpId="0" animBg="1"/>
      <p:bldP spid="7" grpId="1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85786" y="500048"/>
            <a:ext cx="714380" cy="642942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40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Dzhin.png"/>
          <p:cNvPicPr>
            <a:picLocks noChangeAspect="1"/>
          </p:cNvPicPr>
          <p:nvPr/>
        </p:nvPicPr>
        <p:blipFill>
          <a:blip r:embed="rId3"/>
          <a:srcRect l="40344"/>
          <a:stretch>
            <a:fillRect/>
          </a:stretch>
        </p:blipFill>
        <p:spPr>
          <a:xfrm>
            <a:off x="7715272" y="285734"/>
            <a:ext cx="1161989" cy="1904998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Проверь!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B050"/>
                </a:solidFill>
              </a:rPr>
              <a:t>погоды</a:t>
            </a:r>
          </a:p>
        </p:txBody>
      </p:sp>
      <p:sp>
        <p:nvSpPr>
          <p:cNvPr id="7" name="Овал 6">
            <a:hlinkClick r:id="rId4" action="ppaction://hlinksldjump"/>
          </p:cNvPr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Вернуться </a:t>
            </a:r>
          </a:p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 пещеру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428596" y="1071552"/>
            <a:ext cx="5786478" cy="2571768"/>
          </a:xfrm>
          <a:prstGeom prst="cloudCallout">
            <a:avLst>
              <a:gd name="adj1" fmla="val 80320"/>
              <a:gd name="adj2" fmla="val -499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sz="3200" dirty="0" smtClean="0"/>
              <a:t>Её ждут, сидя у моря</a:t>
            </a:r>
            <a:endParaRPr lang="ru-RU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7" presetClass="emph" presetSubtype="0" repeatCount="indefinite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3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7" grpId="0" animBg="1"/>
      <p:bldP spid="7" grpId="1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85786" y="500048"/>
            <a:ext cx="714380" cy="642942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50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Dzhin.png"/>
          <p:cNvPicPr>
            <a:picLocks noChangeAspect="1"/>
          </p:cNvPicPr>
          <p:nvPr/>
        </p:nvPicPr>
        <p:blipFill>
          <a:blip r:embed="rId3"/>
          <a:srcRect l="40344"/>
          <a:stretch>
            <a:fillRect/>
          </a:stretch>
        </p:blipFill>
        <p:spPr>
          <a:xfrm>
            <a:off x="7715272" y="285734"/>
            <a:ext cx="1161989" cy="1904998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Проверь!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B050"/>
                </a:solidFill>
              </a:rPr>
              <a:t>карман</a:t>
            </a:r>
          </a:p>
        </p:txBody>
      </p:sp>
      <p:sp>
        <p:nvSpPr>
          <p:cNvPr id="7" name="Овал 6">
            <a:hlinkClick r:id="rId4" action="ppaction://hlinksldjump"/>
          </p:cNvPr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Вернуться </a:t>
            </a:r>
          </a:p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 пещеру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428596" y="1071552"/>
            <a:ext cx="5786478" cy="2571768"/>
          </a:xfrm>
          <a:prstGeom prst="cloudCallout">
            <a:avLst>
              <a:gd name="adj1" fmla="val 80320"/>
              <a:gd name="adj2" fmla="val -499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sz="3200" dirty="0" smtClean="0"/>
              <a:t>Часть одежды, которую рекомендуют держать шире</a:t>
            </a:r>
            <a:endParaRPr lang="ru-RU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7" presetClass="emph" presetSubtype="0" repeatCount="indefinite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3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7" grpId="0" animBg="1"/>
      <p:bldP spid="7" grpId="1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85786" y="500048"/>
            <a:ext cx="714380" cy="642942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10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Dzhin.png"/>
          <p:cNvPicPr>
            <a:picLocks noChangeAspect="1"/>
          </p:cNvPicPr>
          <p:nvPr/>
        </p:nvPicPr>
        <p:blipFill>
          <a:blip r:embed="rId3"/>
          <a:srcRect l="40344"/>
          <a:stretch>
            <a:fillRect/>
          </a:stretch>
        </p:blipFill>
        <p:spPr>
          <a:xfrm>
            <a:off x="7715272" y="285734"/>
            <a:ext cx="1161989" cy="1904998"/>
          </a:xfrm>
          <a:prstGeom prst="rect">
            <a:avLst/>
          </a:prstGeom>
        </p:spPr>
      </p:pic>
      <p:sp>
        <p:nvSpPr>
          <p:cNvPr id="4" name="Выноска-облако 3"/>
          <p:cNvSpPr/>
          <p:nvPr/>
        </p:nvSpPr>
        <p:spPr>
          <a:xfrm>
            <a:off x="428596" y="1071552"/>
            <a:ext cx="5786478" cy="2571768"/>
          </a:xfrm>
          <a:prstGeom prst="cloudCallout">
            <a:avLst>
              <a:gd name="adj1" fmla="val 78473"/>
              <a:gd name="adj2" fmla="val -5359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Какой алфавит состоит всего из шести букв? </a:t>
            </a:r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 flipH="1">
            <a:off x="1928794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Проверь!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flipH="1">
            <a:off x="1928794" y="3786196"/>
            <a:ext cx="3929090" cy="114300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B050"/>
                </a:solidFill>
              </a:rPr>
              <a:t>азбука</a:t>
            </a:r>
          </a:p>
        </p:txBody>
      </p:sp>
      <p:sp>
        <p:nvSpPr>
          <p:cNvPr id="7" name="Овал 6">
            <a:hlinkClick r:id="rId4" action="ppaction://hlinksldjump"/>
          </p:cNvPr>
          <p:cNvSpPr/>
          <p:nvPr/>
        </p:nvSpPr>
        <p:spPr>
          <a:xfrm flipH="1">
            <a:off x="1928794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Вернуться </a:t>
            </a:r>
          </a:p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 пещеру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7" presetClass="emph" presetSubtype="0" repeatCount="indefinite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3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  <p:bldP spid="6" grpId="0" animBg="1"/>
      <p:bldP spid="7" grpId="0" animBg="1"/>
      <p:bldP spid="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85786" y="500048"/>
            <a:ext cx="714380" cy="642942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20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Dzhin.png"/>
          <p:cNvPicPr>
            <a:picLocks noChangeAspect="1"/>
          </p:cNvPicPr>
          <p:nvPr/>
        </p:nvPicPr>
        <p:blipFill>
          <a:blip r:embed="rId3"/>
          <a:srcRect l="40344"/>
          <a:stretch>
            <a:fillRect/>
          </a:stretch>
        </p:blipFill>
        <p:spPr>
          <a:xfrm>
            <a:off x="7715272" y="285734"/>
            <a:ext cx="1161989" cy="1904998"/>
          </a:xfrm>
          <a:prstGeom prst="rect">
            <a:avLst/>
          </a:prstGeom>
        </p:spPr>
      </p:pic>
      <p:sp>
        <p:nvSpPr>
          <p:cNvPr id="4" name="Выноска-облако 3"/>
          <p:cNvSpPr/>
          <p:nvPr/>
        </p:nvSpPr>
        <p:spPr>
          <a:xfrm>
            <a:off x="428596" y="1071552"/>
            <a:ext cx="5786478" cy="2571768"/>
          </a:xfrm>
          <a:prstGeom prst="cloudCallout">
            <a:avLst>
              <a:gd name="adj1" fmla="val 78473"/>
              <a:gd name="adj2" fmla="val -5359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 каком слове 100 отрицаний?</a:t>
            </a:r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 flipH="1">
            <a:off x="1928794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Проверь!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flipH="1">
            <a:off x="1928794" y="3786196"/>
            <a:ext cx="3929090" cy="114300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B050"/>
                </a:solidFill>
              </a:rPr>
              <a:t>стонет</a:t>
            </a:r>
          </a:p>
        </p:txBody>
      </p:sp>
      <p:sp>
        <p:nvSpPr>
          <p:cNvPr id="7" name="Овал 6">
            <a:hlinkClick r:id="rId4" action="ppaction://hlinksldjump"/>
          </p:cNvPr>
          <p:cNvSpPr/>
          <p:nvPr/>
        </p:nvSpPr>
        <p:spPr>
          <a:xfrm flipH="1">
            <a:off x="1928794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Вернуться </a:t>
            </a:r>
          </a:p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 пещеру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7" presetClass="emph" presetSubtype="0" repeatCount="indefinite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3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  <p:bldP spid="6" grpId="0" animBg="1"/>
      <p:bldP spid="7" grpId="0" animBg="1"/>
      <p:bldP spid="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85786" y="500048"/>
            <a:ext cx="714380" cy="642942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30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Dzhin.png"/>
          <p:cNvPicPr>
            <a:picLocks noChangeAspect="1"/>
          </p:cNvPicPr>
          <p:nvPr/>
        </p:nvPicPr>
        <p:blipFill>
          <a:blip r:embed="rId3"/>
          <a:srcRect l="40344"/>
          <a:stretch>
            <a:fillRect/>
          </a:stretch>
        </p:blipFill>
        <p:spPr>
          <a:xfrm>
            <a:off x="7715272" y="285734"/>
            <a:ext cx="1161989" cy="1904998"/>
          </a:xfrm>
          <a:prstGeom prst="rect">
            <a:avLst/>
          </a:prstGeom>
        </p:spPr>
      </p:pic>
      <p:sp>
        <p:nvSpPr>
          <p:cNvPr id="4" name="Выноска-облако 3"/>
          <p:cNvSpPr/>
          <p:nvPr/>
        </p:nvSpPr>
        <p:spPr>
          <a:xfrm>
            <a:off x="428596" y="1071552"/>
            <a:ext cx="5786478" cy="2571768"/>
          </a:xfrm>
          <a:prstGeom prst="cloudCallout">
            <a:avLst>
              <a:gd name="adj1" fmla="val 78473"/>
              <a:gd name="adj2" fmla="val -5359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Какое блюдо бывает в голове у некоторых людей? </a:t>
            </a:r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 flipH="1">
            <a:off x="1928794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Проверь!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flipH="1">
            <a:off x="1928794" y="3786196"/>
            <a:ext cx="3929090" cy="114300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B050"/>
                </a:solidFill>
              </a:rPr>
              <a:t>каша</a:t>
            </a:r>
          </a:p>
        </p:txBody>
      </p:sp>
      <p:sp>
        <p:nvSpPr>
          <p:cNvPr id="7" name="Овал 6">
            <a:hlinkClick r:id="rId4" action="ppaction://hlinksldjump"/>
          </p:cNvPr>
          <p:cNvSpPr/>
          <p:nvPr/>
        </p:nvSpPr>
        <p:spPr>
          <a:xfrm flipH="1">
            <a:off x="1928794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Вернуться </a:t>
            </a:r>
          </a:p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 пещеру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7" presetClass="emph" presetSubtype="0" repeatCount="indefinite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3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  <p:bldP spid="6" grpId="0" animBg="1"/>
      <p:bldP spid="7" grpId="0" animBg="1"/>
      <p:bldP spid="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85786" y="500048"/>
            <a:ext cx="714380" cy="642942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40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Dzhin.png"/>
          <p:cNvPicPr>
            <a:picLocks noChangeAspect="1"/>
          </p:cNvPicPr>
          <p:nvPr/>
        </p:nvPicPr>
        <p:blipFill>
          <a:blip r:embed="rId3"/>
          <a:srcRect l="40344"/>
          <a:stretch>
            <a:fillRect/>
          </a:stretch>
        </p:blipFill>
        <p:spPr>
          <a:xfrm>
            <a:off x="7715272" y="285734"/>
            <a:ext cx="1161989" cy="1904998"/>
          </a:xfrm>
          <a:prstGeom prst="rect">
            <a:avLst/>
          </a:prstGeom>
        </p:spPr>
      </p:pic>
      <p:sp>
        <p:nvSpPr>
          <p:cNvPr id="4" name="Выноска-облако 3"/>
          <p:cNvSpPr/>
          <p:nvPr/>
        </p:nvSpPr>
        <p:spPr>
          <a:xfrm>
            <a:off x="428596" y="1071552"/>
            <a:ext cx="5786478" cy="2571768"/>
          </a:xfrm>
          <a:prstGeom prst="cloudCallout">
            <a:avLst>
              <a:gd name="adj1" fmla="val 78473"/>
              <a:gd name="adj2" fmla="val -5359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Может ли вопрос заболеть? </a:t>
            </a:r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 flipH="1">
            <a:off x="1928794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Проверь!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flipH="1">
            <a:off x="1928794" y="3786196"/>
            <a:ext cx="3929090" cy="114300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4000"/>
              </a:lnSpc>
            </a:pPr>
            <a:r>
              <a:rPr lang="ru-RU" sz="4400" dirty="0" smtClean="0">
                <a:solidFill>
                  <a:srgbClr val="00B050"/>
                </a:solidFill>
              </a:rPr>
              <a:t>больной вопрос</a:t>
            </a:r>
          </a:p>
        </p:txBody>
      </p:sp>
      <p:sp>
        <p:nvSpPr>
          <p:cNvPr id="7" name="Овал 6">
            <a:hlinkClick r:id="rId4" action="ppaction://hlinksldjump"/>
          </p:cNvPr>
          <p:cNvSpPr/>
          <p:nvPr/>
        </p:nvSpPr>
        <p:spPr>
          <a:xfrm flipH="1">
            <a:off x="1928794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Вернуться </a:t>
            </a:r>
          </a:p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 пещеру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7" presetClass="emph" presetSubtype="0" repeatCount="indefinite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3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  <p:bldP spid="6" grpId="0" animBg="1"/>
      <p:bldP spid="7" grpId="0" animBg="1"/>
      <p:bldP spid="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85786" y="500048"/>
            <a:ext cx="714380" cy="642942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50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Dzhin.png"/>
          <p:cNvPicPr>
            <a:picLocks noChangeAspect="1"/>
          </p:cNvPicPr>
          <p:nvPr/>
        </p:nvPicPr>
        <p:blipFill>
          <a:blip r:embed="rId3"/>
          <a:srcRect l="40344"/>
          <a:stretch>
            <a:fillRect/>
          </a:stretch>
        </p:blipFill>
        <p:spPr>
          <a:xfrm>
            <a:off x="7715272" y="285734"/>
            <a:ext cx="1161989" cy="1904998"/>
          </a:xfrm>
          <a:prstGeom prst="rect">
            <a:avLst/>
          </a:prstGeom>
        </p:spPr>
      </p:pic>
      <p:sp>
        <p:nvSpPr>
          <p:cNvPr id="4" name="Выноска-облако 3"/>
          <p:cNvSpPr/>
          <p:nvPr/>
        </p:nvSpPr>
        <p:spPr>
          <a:xfrm>
            <a:off x="428596" y="1071552"/>
            <a:ext cx="5786478" cy="2571768"/>
          </a:xfrm>
          <a:prstGeom prst="cloudCallout">
            <a:avLst>
              <a:gd name="adj1" fmla="val 78473"/>
              <a:gd name="adj2" fmla="val -5359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Какое женское имя состоит из 30 букв я? </a:t>
            </a:r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 flipH="1">
            <a:off x="1928794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Проверь!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flipH="1">
            <a:off x="1928794" y="3786196"/>
            <a:ext cx="3929090" cy="114300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4000"/>
              </a:lnSpc>
            </a:pPr>
            <a:r>
              <a:rPr lang="ru-RU" sz="4400" dirty="0" smtClean="0">
                <a:solidFill>
                  <a:srgbClr val="00B050"/>
                </a:solidFill>
              </a:rPr>
              <a:t>Зоя</a:t>
            </a:r>
          </a:p>
        </p:txBody>
      </p:sp>
      <p:sp>
        <p:nvSpPr>
          <p:cNvPr id="7" name="Овал 6">
            <a:hlinkClick r:id="rId4" action="ppaction://hlinksldjump"/>
          </p:cNvPr>
          <p:cNvSpPr/>
          <p:nvPr/>
        </p:nvSpPr>
        <p:spPr>
          <a:xfrm flipH="1">
            <a:off x="1928794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Вернуться </a:t>
            </a:r>
          </a:p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 пещеру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7" presetClass="emph" presetSubtype="0" repeatCount="indefinite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3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  <p:bldP spid="6" grpId="0" animBg="1"/>
      <p:bldP spid="7" grpId="0" animBg="1"/>
      <p:bldP spid="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35719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Дорогой друг! </a:t>
            </a:r>
            <a:br>
              <a:rPr lang="ru-RU" dirty="0" smtClean="0"/>
            </a:br>
            <a:r>
              <a:rPr lang="ru-RU" dirty="0" smtClean="0"/>
              <a:t>Предлагаю тебе проверить </a:t>
            </a:r>
            <a:br>
              <a:rPr lang="ru-RU" dirty="0" smtClean="0"/>
            </a:br>
            <a:r>
              <a:rPr lang="ru-RU" dirty="0" smtClean="0"/>
              <a:t>свои знания, собрав сокровища </a:t>
            </a:r>
            <a:br>
              <a:rPr lang="ru-RU" dirty="0" smtClean="0"/>
            </a:br>
            <a:r>
              <a:rPr lang="ru-RU" dirty="0" smtClean="0"/>
              <a:t>из сундуков. </a:t>
            </a:r>
            <a:br>
              <a:rPr lang="ru-RU" dirty="0" smtClean="0"/>
            </a:br>
            <a:r>
              <a:rPr lang="ru-RU" dirty="0" smtClean="0"/>
              <a:t>Выбирай задания и считай баллы.</a:t>
            </a:r>
            <a:endParaRPr lang="ru-RU" sz="3100" dirty="0"/>
          </a:p>
        </p:txBody>
      </p:sp>
      <p:pic>
        <p:nvPicPr>
          <p:cNvPr id="3" name="Picture 2" descr="http://static6.depositphotos.com/1007064/559/i/950/depositphotos_5595227-Opened-and-closed-treasure-Chest.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4221"/>
          <a:stretch>
            <a:fillRect/>
          </a:stretch>
        </p:blipFill>
        <p:spPr bwMode="auto">
          <a:xfrm flipH="1">
            <a:off x="99034" y="3768573"/>
            <a:ext cx="1472570" cy="1232069"/>
          </a:xfrm>
          <a:prstGeom prst="rect">
            <a:avLst/>
          </a:prstGeom>
          <a:noFill/>
        </p:spPr>
      </p:pic>
      <p:pic>
        <p:nvPicPr>
          <p:cNvPr id="4" name="Рисунок 3" descr="Dzhin.png"/>
          <p:cNvPicPr>
            <a:picLocks noChangeAspect="1"/>
          </p:cNvPicPr>
          <p:nvPr/>
        </p:nvPicPr>
        <p:blipFill>
          <a:blip r:embed="rId4"/>
          <a:srcRect l="40344"/>
          <a:stretch>
            <a:fillRect/>
          </a:stretch>
        </p:blipFill>
        <p:spPr>
          <a:xfrm flipH="1">
            <a:off x="642910" y="3167082"/>
            <a:ext cx="726240" cy="1190618"/>
          </a:xfrm>
          <a:prstGeom prst="rect">
            <a:avLst/>
          </a:prstGeom>
        </p:spPr>
      </p:pic>
      <p:sp>
        <p:nvSpPr>
          <p:cNvPr id="6" name="Управляющая кнопка: возврат 5">
            <a:hlinkClick r:id="rId5" action="ppaction://hlinksldjump" highlightClick="1"/>
          </p:cNvPr>
          <p:cNvSpPr/>
          <p:nvPr/>
        </p:nvSpPr>
        <p:spPr>
          <a:xfrm>
            <a:off x="8143900" y="4357700"/>
            <a:ext cx="714380" cy="571504"/>
          </a:xfrm>
          <a:prstGeom prst="actionButtonRetur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8"/>
            <a:ext cx="8229600" cy="35719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Источники:</a:t>
            </a:r>
            <a:br>
              <a:rPr lang="ru-RU" dirty="0" smtClean="0"/>
            </a:br>
            <a:r>
              <a:rPr lang="ru-RU" sz="3100" dirty="0" smtClean="0">
                <a:hlinkClick r:id="rId3"/>
              </a:rPr>
              <a:t>Сундук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err="1" smtClean="0">
                <a:hlinkClick r:id="rId4"/>
              </a:rPr>
              <a:t>Онлайн</a:t>
            </a:r>
            <a:r>
              <a:rPr lang="ru-RU" sz="3100" dirty="0" smtClean="0">
                <a:hlinkClick r:id="rId4"/>
              </a:rPr>
              <a:t> генератор текста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hlinkClick r:id="rId5"/>
              </a:rPr>
              <a:t>Джин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hlinkClick r:id="rId6"/>
              </a:rPr>
              <a:t>Пещера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hlinkClick r:id="rId7"/>
              </a:rPr>
              <a:t>Пещера 2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hlinkClick r:id="rId8"/>
              </a:rPr>
              <a:t>Пещера 3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hlinkClick r:id="rId9"/>
              </a:rPr>
              <a:t>Пещера 4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hlinkClick r:id="rId10"/>
              </a:rPr>
              <a:t>Задания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hlinkClick r:id="rId11"/>
              </a:rPr>
              <a:t>Вопросы - шутки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hlinkClick r:id="rId12"/>
              </a:rPr>
              <a:t>Вопросы</a:t>
            </a:r>
            <a:endParaRPr lang="ru-RU" sz="3100" dirty="0"/>
          </a:p>
        </p:txBody>
      </p:sp>
      <p:pic>
        <p:nvPicPr>
          <p:cNvPr id="3" name="Picture 2" descr="http://static6.depositphotos.com/1007064/559/i/950/depositphotos_5595227-Opened-and-closed-treasure-Chest.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4221"/>
          <a:stretch>
            <a:fillRect/>
          </a:stretch>
        </p:blipFill>
        <p:spPr bwMode="auto">
          <a:xfrm flipH="1">
            <a:off x="99034" y="3768573"/>
            <a:ext cx="1472570" cy="1232069"/>
          </a:xfrm>
          <a:prstGeom prst="rect">
            <a:avLst/>
          </a:prstGeom>
          <a:noFill/>
        </p:spPr>
      </p:pic>
      <p:pic>
        <p:nvPicPr>
          <p:cNvPr id="4" name="Рисунок 3" descr="Dzhin.png"/>
          <p:cNvPicPr>
            <a:picLocks noChangeAspect="1"/>
          </p:cNvPicPr>
          <p:nvPr/>
        </p:nvPicPr>
        <p:blipFill>
          <a:blip r:embed="rId14"/>
          <a:srcRect l="40344"/>
          <a:stretch>
            <a:fillRect/>
          </a:stretch>
        </p:blipFill>
        <p:spPr>
          <a:xfrm flipH="1">
            <a:off x="642910" y="3167082"/>
            <a:ext cx="726240" cy="1190618"/>
          </a:xfrm>
          <a:prstGeom prst="rect">
            <a:avLst/>
          </a:prstGeom>
        </p:spPr>
      </p:pic>
      <p:sp>
        <p:nvSpPr>
          <p:cNvPr id="5" name="Умножение 4">
            <a:hlinkClick r:id="" action="ppaction://hlinkshowjump?jump=endshow"/>
          </p:cNvPr>
          <p:cNvSpPr/>
          <p:nvPr/>
        </p:nvSpPr>
        <p:spPr>
          <a:xfrm>
            <a:off x="285720" y="214296"/>
            <a:ext cx="500066" cy="500066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озврат 5">
            <a:hlinkClick r:id="rId15" action="ppaction://hlinksldjump" highlightClick="1"/>
          </p:cNvPr>
          <p:cNvSpPr/>
          <p:nvPr/>
        </p:nvSpPr>
        <p:spPr>
          <a:xfrm>
            <a:off x="8143900" y="4357700"/>
            <a:ext cx="714380" cy="571504"/>
          </a:xfrm>
          <a:prstGeom prst="actionButtonRetur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Скругленный прямоугольник 29">
            <a:hlinkClick r:id="rId3" action="ppaction://hlinksldjump"/>
          </p:cNvPr>
          <p:cNvSpPr/>
          <p:nvPr/>
        </p:nvSpPr>
        <p:spPr>
          <a:xfrm>
            <a:off x="142844" y="4143386"/>
            <a:ext cx="3786214" cy="785818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Инструкция</a:t>
            </a:r>
            <a:endParaRPr lang="ru-RU" dirty="0"/>
          </a:p>
        </p:txBody>
      </p:sp>
      <p:sp>
        <p:nvSpPr>
          <p:cNvPr id="20" name="Выноска-облако 19"/>
          <p:cNvSpPr/>
          <p:nvPr/>
        </p:nvSpPr>
        <p:spPr>
          <a:xfrm>
            <a:off x="2143108" y="285734"/>
            <a:ext cx="2880000" cy="928694"/>
          </a:xfrm>
          <a:prstGeom prst="cloudCallout">
            <a:avLst>
              <a:gd name="adj1" fmla="val -74184"/>
              <a:gd name="adj2" fmla="val 3436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Лексика</a:t>
            </a:r>
            <a:endParaRPr lang="ru-RU" sz="2400" dirty="0"/>
          </a:p>
        </p:txBody>
      </p:sp>
      <p:sp>
        <p:nvSpPr>
          <p:cNvPr id="37" name="Выноска-облако 36"/>
          <p:cNvSpPr/>
          <p:nvPr/>
        </p:nvSpPr>
        <p:spPr>
          <a:xfrm>
            <a:off x="2143108" y="285734"/>
            <a:ext cx="2880000" cy="928694"/>
          </a:xfrm>
          <a:prstGeom prst="cloudCallout">
            <a:avLst>
              <a:gd name="adj1" fmla="val -74097"/>
              <a:gd name="adj2" fmla="val 3462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Фразеология</a:t>
            </a:r>
            <a:endParaRPr lang="ru-RU" sz="2400" dirty="0"/>
          </a:p>
        </p:txBody>
      </p:sp>
      <p:sp>
        <p:nvSpPr>
          <p:cNvPr id="3" name="AutoShape 8" descr="https://i1.wp.com/magnitiza.ru/wp-content/uploads/2013/07/Dzhin.png?w=455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14942" y="285734"/>
            <a:ext cx="3786214" cy="785818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Выбери</a:t>
            </a:r>
            <a:r>
              <a:rPr lang="ru-RU" dirty="0" smtClean="0"/>
              <a:t> </a:t>
            </a:r>
            <a:r>
              <a:rPr lang="ru-RU" sz="3600" dirty="0" smtClean="0"/>
              <a:t>сундук</a:t>
            </a:r>
            <a:endParaRPr lang="ru-RU" dirty="0"/>
          </a:p>
        </p:txBody>
      </p:sp>
      <p:pic>
        <p:nvPicPr>
          <p:cNvPr id="9" name="Picture 2" descr="http://static6.depositphotos.com/1007064/559/i/950/depositphotos_5595227-Opened-and-closed-treasure-Chest.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5779"/>
          <a:stretch>
            <a:fillRect/>
          </a:stretch>
        </p:blipFill>
        <p:spPr bwMode="auto">
          <a:xfrm>
            <a:off x="4286248" y="3071816"/>
            <a:ext cx="1755192" cy="1164253"/>
          </a:xfrm>
          <a:prstGeom prst="rect">
            <a:avLst/>
          </a:prstGeom>
          <a:noFill/>
        </p:spPr>
      </p:pic>
      <p:pic>
        <p:nvPicPr>
          <p:cNvPr id="10" name="Рисунок 9" descr="Dzhin.png"/>
          <p:cNvPicPr>
            <a:picLocks noChangeAspect="1"/>
          </p:cNvPicPr>
          <p:nvPr/>
        </p:nvPicPr>
        <p:blipFill>
          <a:blip r:embed="rId5"/>
          <a:srcRect l="40344"/>
          <a:stretch>
            <a:fillRect/>
          </a:stretch>
        </p:blipFill>
        <p:spPr>
          <a:xfrm>
            <a:off x="571472" y="214296"/>
            <a:ext cx="1161989" cy="1904998"/>
          </a:xfrm>
          <a:prstGeom prst="rect">
            <a:avLst/>
          </a:prstGeom>
        </p:spPr>
      </p:pic>
      <p:pic>
        <p:nvPicPr>
          <p:cNvPr id="11" name="Picture 2" descr="http://static6.depositphotos.com/1007064/559/i/950/depositphotos_5595227-Opened-and-closed-treasure-Chest.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5779"/>
          <a:stretch>
            <a:fillRect/>
          </a:stretch>
        </p:blipFill>
        <p:spPr bwMode="auto">
          <a:xfrm>
            <a:off x="2558716" y="2248783"/>
            <a:ext cx="1755192" cy="1164253"/>
          </a:xfrm>
          <a:prstGeom prst="rect">
            <a:avLst/>
          </a:prstGeom>
          <a:noFill/>
        </p:spPr>
      </p:pic>
      <p:pic>
        <p:nvPicPr>
          <p:cNvPr id="12" name="Picture 2" descr="http://static6.depositphotos.com/1007064/559/i/950/depositphotos_5595227-Opened-and-closed-treasure-Chest.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4221"/>
          <a:stretch>
            <a:fillRect/>
          </a:stretch>
        </p:blipFill>
        <p:spPr bwMode="auto">
          <a:xfrm>
            <a:off x="2500298" y="1643056"/>
            <a:ext cx="2115480" cy="1769979"/>
          </a:xfrm>
          <a:prstGeom prst="rect">
            <a:avLst/>
          </a:prstGeom>
          <a:noFill/>
        </p:spPr>
      </p:pic>
      <p:sp>
        <p:nvSpPr>
          <p:cNvPr id="13" name="Овал 12">
            <a:hlinkClick r:id="rId7" action="ppaction://hlinksldjump"/>
          </p:cNvPr>
          <p:cNvSpPr/>
          <p:nvPr/>
        </p:nvSpPr>
        <p:spPr>
          <a:xfrm>
            <a:off x="2428860" y="1857370"/>
            <a:ext cx="714380" cy="642942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10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6" name="Овал 15">
            <a:hlinkClick r:id="rId8" action="ppaction://hlinksldjump"/>
          </p:cNvPr>
          <p:cNvSpPr/>
          <p:nvPr/>
        </p:nvSpPr>
        <p:spPr>
          <a:xfrm>
            <a:off x="3143240" y="1928808"/>
            <a:ext cx="714380" cy="642942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20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Овал 16">
            <a:hlinkClick r:id="rId9" action="ppaction://hlinksldjump"/>
          </p:cNvPr>
          <p:cNvSpPr/>
          <p:nvPr/>
        </p:nvSpPr>
        <p:spPr>
          <a:xfrm>
            <a:off x="2071670" y="2500312"/>
            <a:ext cx="714380" cy="642942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30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8" name="Овал 17">
            <a:hlinkClick r:id="rId10" action="ppaction://hlinksldjump"/>
          </p:cNvPr>
          <p:cNvSpPr/>
          <p:nvPr/>
        </p:nvSpPr>
        <p:spPr>
          <a:xfrm>
            <a:off x="3500430" y="2500312"/>
            <a:ext cx="714380" cy="642942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40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9" name="Овал 18">
            <a:hlinkClick r:id="rId11" action="ppaction://hlinksldjump"/>
          </p:cNvPr>
          <p:cNvSpPr/>
          <p:nvPr/>
        </p:nvSpPr>
        <p:spPr>
          <a:xfrm>
            <a:off x="2786050" y="2714626"/>
            <a:ext cx="714380" cy="642942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50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1" name="Умножение 20">
            <a:hlinkClick r:id="" action="ppaction://hlinkshowjump?jump=endshow"/>
          </p:cNvPr>
          <p:cNvSpPr/>
          <p:nvPr/>
        </p:nvSpPr>
        <p:spPr>
          <a:xfrm>
            <a:off x="285720" y="214296"/>
            <a:ext cx="500066" cy="500066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Picture 2" descr="http://static6.depositphotos.com/1007064/559/i/950/depositphotos_5595227-Opened-and-closed-treasure-Chest.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5779"/>
          <a:stretch>
            <a:fillRect/>
          </a:stretch>
        </p:blipFill>
        <p:spPr bwMode="auto">
          <a:xfrm>
            <a:off x="6786578" y="3143254"/>
            <a:ext cx="1755192" cy="1164253"/>
          </a:xfrm>
          <a:prstGeom prst="rect">
            <a:avLst/>
          </a:prstGeom>
          <a:noFill/>
        </p:spPr>
      </p:pic>
      <p:pic>
        <p:nvPicPr>
          <p:cNvPr id="35" name="Picture 2" descr="http://static6.depositphotos.com/1007064/559/i/950/depositphotos_5595227-Opened-and-closed-treasure-Chest.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4221"/>
          <a:stretch>
            <a:fillRect/>
          </a:stretch>
        </p:blipFill>
        <p:spPr bwMode="auto">
          <a:xfrm>
            <a:off x="4242470" y="2444845"/>
            <a:ext cx="2115480" cy="1769979"/>
          </a:xfrm>
          <a:prstGeom prst="rect">
            <a:avLst/>
          </a:prstGeom>
          <a:noFill/>
        </p:spPr>
      </p:pic>
      <p:pic>
        <p:nvPicPr>
          <p:cNvPr id="36" name="Picture 2" descr="http://static6.depositphotos.com/1007064/559/i/950/depositphotos_5595227-Opened-and-closed-treasure-Chest.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4221"/>
          <a:stretch>
            <a:fillRect/>
          </a:stretch>
        </p:blipFill>
        <p:spPr bwMode="auto">
          <a:xfrm>
            <a:off x="6742800" y="2571750"/>
            <a:ext cx="2115480" cy="1769979"/>
          </a:xfrm>
          <a:prstGeom prst="rect">
            <a:avLst/>
          </a:prstGeom>
          <a:noFill/>
        </p:spPr>
      </p:pic>
      <p:sp>
        <p:nvSpPr>
          <p:cNvPr id="39" name="Овал 38">
            <a:hlinkClick r:id="rId12" action="ppaction://hlinksldjump"/>
          </p:cNvPr>
          <p:cNvSpPr/>
          <p:nvPr/>
        </p:nvSpPr>
        <p:spPr>
          <a:xfrm>
            <a:off x="4643438" y="3143254"/>
            <a:ext cx="714380" cy="642942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10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0" name="Овал 39">
            <a:hlinkClick r:id="rId13" action="ppaction://hlinksldjump"/>
          </p:cNvPr>
          <p:cNvSpPr/>
          <p:nvPr/>
        </p:nvSpPr>
        <p:spPr>
          <a:xfrm>
            <a:off x="5214942" y="2714626"/>
            <a:ext cx="714380" cy="642942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20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1" name="Овал 40">
            <a:hlinkClick r:id="rId14" action="ppaction://hlinksldjump"/>
          </p:cNvPr>
          <p:cNvSpPr/>
          <p:nvPr/>
        </p:nvSpPr>
        <p:spPr>
          <a:xfrm>
            <a:off x="4500562" y="2571750"/>
            <a:ext cx="714380" cy="642942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30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2" name="Овал 41">
            <a:hlinkClick r:id="rId15" action="ppaction://hlinksldjump"/>
          </p:cNvPr>
          <p:cNvSpPr/>
          <p:nvPr/>
        </p:nvSpPr>
        <p:spPr>
          <a:xfrm>
            <a:off x="4572000" y="1785932"/>
            <a:ext cx="714380" cy="642942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40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3" name="Овал 42">
            <a:hlinkClick r:id="rId16" action="ppaction://hlinksldjump"/>
          </p:cNvPr>
          <p:cNvSpPr/>
          <p:nvPr/>
        </p:nvSpPr>
        <p:spPr>
          <a:xfrm>
            <a:off x="5357818" y="3786196"/>
            <a:ext cx="714380" cy="642942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50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4" name="Выноска-облако 43"/>
          <p:cNvSpPr/>
          <p:nvPr/>
        </p:nvSpPr>
        <p:spPr>
          <a:xfrm>
            <a:off x="2143108" y="285734"/>
            <a:ext cx="2880000" cy="928694"/>
          </a:xfrm>
          <a:prstGeom prst="cloudCallout">
            <a:avLst>
              <a:gd name="adj1" fmla="val -74097"/>
              <a:gd name="adj2" fmla="val 3462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Вопросы - шутки</a:t>
            </a:r>
            <a:endParaRPr lang="ru-RU" sz="2400" dirty="0"/>
          </a:p>
        </p:txBody>
      </p:sp>
      <p:sp>
        <p:nvSpPr>
          <p:cNvPr id="45" name="Овал 44">
            <a:hlinkClick r:id="rId17" action="ppaction://hlinksldjump"/>
          </p:cNvPr>
          <p:cNvSpPr/>
          <p:nvPr/>
        </p:nvSpPr>
        <p:spPr>
          <a:xfrm>
            <a:off x="6929454" y="3286130"/>
            <a:ext cx="714380" cy="642942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10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6" name="Овал 45">
            <a:hlinkClick r:id="rId18" action="ppaction://hlinksldjump"/>
          </p:cNvPr>
          <p:cNvSpPr/>
          <p:nvPr/>
        </p:nvSpPr>
        <p:spPr>
          <a:xfrm>
            <a:off x="7572396" y="3143254"/>
            <a:ext cx="714380" cy="642942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20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7" name="Овал 46">
            <a:hlinkClick r:id="rId19" action="ppaction://hlinksldjump"/>
          </p:cNvPr>
          <p:cNvSpPr/>
          <p:nvPr/>
        </p:nvSpPr>
        <p:spPr>
          <a:xfrm>
            <a:off x="6643702" y="2714626"/>
            <a:ext cx="714380" cy="642942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30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8" name="Овал 47">
            <a:hlinkClick r:id="rId20" action="ppaction://hlinksldjump"/>
          </p:cNvPr>
          <p:cNvSpPr/>
          <p:nvPr/>
        </p:nvSpPr>
        <p:spPr>
          <a:xfrm>
            <a:off x="7358082" y="2357436"/>
            <a:ext cx="714380" cy="642942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40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9" name="Овал 48">
            <a:hlinkClick r:id="rId17" action="ppaction://hlinksldjump"/>
          </p:cNvPr>
          <p:cNvSpPr/>
          <p:nvPr/>
        </p:nvSpPr>
        <p:spPr>
          <a:xfrm>
            <a:off x="8001024" y="2500312"/>
            <a:ext cx="714380" cy="642942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50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CFE4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F654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3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3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4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5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CFE4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F654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000"/>
                            </p:stCondLst>
                            <p:childTnLst>
                              <p:par>
                                <p:cTn id="62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3" dur="25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4" dur="25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" dur="25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29 0.07564 0.01944 0.03581 0.07934 0.03211 C 0.08524 0.0247 0.0901 0.01636 0.09618 0.00895 C 0.10034 0.00401 0.11302 0.00278 0.11701 0.00216 C 0.12586 -0.00587 0.12586 -0.0176 0.13246 -0.02562 C 0.13368 -0.02717 0.14288 -0.03026 0.14288 -0.03026 C 0.15225 -0.05465 0.14687 -0.1025 0.14548 -0.12257 C 0.14531 -0.12504 0.14288 -0.1238 0.14166 -0.12473 C 0.13941 -0.12689 0.13732 -0.12936 0.13506 -0.13183 C 0.13246 -0.12936 0.1302 -0.12658 0.12743 -0.12473 C 0.12534 -0.12349 0.12274 -0.12442 0.12083 -0.12257 C 0.11736 -0.11917 0.1151 -0.11269 0.1118 -0.10867 C 0.10607 -0.09355 0.11336 -0.11022 0.1 -0.09478 C 0.09149 -0.08521 0.09878 -0.08583 0.08975 -0.08089 C 0.07847 -0.07471 0.06631 -0.07348 0.05468 -0.07163 C 0.05121 -0.06267 0.04878 -0.06267 0.04288 -0.0602 C 0.03854 -0.06175 0.03263 -0.05866 0.03003 -0.06483 C 0.02586 -0.07502 0.02986 -0.09139 0.02604 -0.10188 C 0.02517 -0.10713 0.02413 -0.11238 0.02343 -0.11794 C 0.02274 -0.12319 0.02378 -0.12936 0.02222 -0.13399 C 0.02135 -0.13677 0.01875 -0.13553 0.01701 -0.13646 C 0.01354 -0.14881 0.00781 -0.16116 0.00138 -0.16888 C -0.0033 -0.16579 -0.00816 -0.16486 -0.01285 -0.16178 C -0.01702 -0.15468 -0.02014 -0.14727 -0.02327 -0.13862 C -0.02726 -0.11176 -0.0257 -0.15437 -0.02726 -0.16425 C -0.02483 -0.19944 -0.0283 -0.20006 -0.01424 -0.21272 C -0.00313 -0.24174 0.00034 -0.22939 0.02743 -0.23124 C 0.04322 -0.22877 0.06354 -0.23279 0.07673 -0.21735 C 0.08489 -0.19512 0.07204 -0.22816 0.08454 -0.20346 C 0.08975 -0.19327 0.0934 -0.17783 0.09756 -0.16641 C 0.09947 -0.15622 0.10399 -0.15375 0.10781 -0.14572 C 0.1092 -0.14264 0.10989 -0.13862 0.1118 -0.13646 C 0.11371 -0.1343 0.11614 -0.13492 0.11822 -0.13399 C 0.12256 -0.13492 0.12812 -0.1309 0.13125 -0.13646 C 0.13472 -0.14264 0.13368 -0.15313 0.13385 -0.16178 C 0.13402 -0.17474 0.13941 -0.22877 0.12482 -0.23804 C 0.12135 -0.24421 0.11857 -0.25193 0.11441 -0.25656 C 0.1085 -0.26273 0.10121 -0.26335 0.09496 -0.26798 C 0.08072 -0.26428 0.06614 -0.26212 0.05208 -0.25656 C 0.04895 -0.25533 0.04722 -0.24884 0.04427 -0.2473 C 0.02899 -0.25162 0.01545 -0.26088 0 -0.26335 C 0.0026 -0.251 0.00416 -0.23804 0.00781 -0.22661 C 0.01232 -0.21303 0.02118 -0.205 0.02604 -0.19173 C 0.03697 -0.16178 0.0243 -0.18586 0.03385 -0.16888 C 0.03854 -0.1519 0.04583 -0.14449 0.05069 -0.1272 C 0.04982 -0.12257 0.04965 -0.11732 0.04809 -0.11331 C 0.04739 -0.11145 0.04531 -0.11238 0.04427 -0.11114 C 0.04218 -0.10867 0.04062 -0.10528 0.03906 -0.10188 C 0.03402 -0.09077 0.03281 -0.08428 0.02604 -0.07626 C 0.02569 -0.06545 0.02656 -0.05434 0.02482 -0.04415 C 0.0243 -0.04075 0.02118 -0.04168 0.01961 -0.03952 C 0.00833 -0.02501 0.0276 -0.03643 0.00138 -0.02779 C -0.0073 -0.01729 0.00086 -0.02532 -0.01806 -0.02099 C -0.02153 -0.02007 -0.025 -0.0176 -0.02848 -0.01636 C -0.03264 -0.00463 -0.03473 -0.00463 -0.04271 -0.00247 C -0.04705 0.00247 -0.04827 0.00834 -0.05313 0.01142 C -0.06112 0.02501 -0.06216 0.02285 -0.07396 0.01822 C -0.07761 -0.00247 -0.07917 -0.04631 -0.07917 -0.04631 C -0.08559 -0.04477 -0.09237 -0.04477 -0.09862 -0.04168 C -0.10348 -0.03921 -0.10487 -0.02655 -0.11025 -0.02315 C -0.1191 -0.00803 -0.1158 0.0247 -0.10764 0.03921 C -0.1033 0.07286 -0.06789 0.0494 -0.05834 0.04847 C -0.05539 0.046 -0.05191 0.04508 -0.04931 0.04137 C -0.04775 0.03921 -0.04792 0.03489 -0.04671 0.03211 C -0.04393 0.02655 -0.03994 0.02655 -0.03629 0.02532 C -0.03455 0.02223 -0.03316 0.01852 -0.03108 0.01606 C -0.02952 0.0142 -0.02726 0.01544 -0.02587 0.01359 C -0.0224 0.00926 -0.02049 0.00124 -0.01684 -0.00247 C -0.00886 -0.0105 -0.00209 -0.02315 0.00659 -0.02779 C 0.03298 -0.05989 0.06215 -0.05619 0.09357 -0.05773 C 0.0967 -0.07348 0.09201 -0.0565 0.1026 -0.067 C 0.10451 -0.06885 0.1052 -0.07348 0.10659 -0.07626 C 0.11059 -0.08459 0.11458 -0.09355 0.11961 -0.09941 C 0.12413 -0.11145 0.12222 -0.10374 0.12222 -0.12473 " pathEditMode="relative" ptsTypes="fffffffffffffffffffffffffffffffffffffffffffffffffffffffffffffffffffffffffA">
                                      <p:cBhvr>
                                        <p:cTn id="85" dur="4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-0.00062 -0.00573 0.00062 -0.00781 -0.00216 C -0.0092 -0.00401 -0.00833 -0.00864 -0.00903 -0.01142 C -0.01042 -0.0176 -0.01302 -0.02099 -0.01563 -0.02532 C -0.01736 -0.04785 -0.02344 -0.05989 -0.01424 -0.08058 C -0.0125 -0.09046 -0.00833 -0.09633 -0.00642 -0.1062 C -0.00313 -0.25965 -0.02379 -0.20994 0.0092 -0.2331 C 0.02326 -0.23063 0.03698 -0.22908 0.05069 -0.22383 C 0.05139 -0.21828 0.05434 -0.21365 0.05451 -0.20778 C 0.05469 -0.20037 0.06198 -0.14047 0.04809 -0.13152 C 0.04687 -0.12843 0.04601 -0.12442 0.04427 -0.12226 C 0.04288 -0.12041 0.0408 -0.12102 0.03906 -0.1201 C 0.03472 -0.11794 0.0316 -0.11331 0.02726 -0.11084 C 0.02239 -0.10188 0.01597 -0.09787 0.0092 -0.09447 C -0.01719 -0.0991 -0.03021 -0.09725 -0.0507 -0.11547 C -0.05452 -0.12905 -0.0566 -0.12998 -0.06493 -0.12689 C -0.05764 -0.10775 -0.06077 -0.09447 -0.06354 -0.07379 C -0.06649 -0.05094 -0.06563 -0.04971 -0.07136 -0.03211 C -0.07552 -0.01945 -0.08837 0 -0.08837 0 C -0.09097 0.03983 -0.08611 0.00679 -0.0934 0.02316 C -0.09983 0.03767 -0.08455 0.02501 -0.10382 0.03489 C -0.11146 0.04786 -0.11684 0.05279 -0.12726 0.05557 C -0.13646 0.0636 -0.14722 0.06916 -0.15712 0.0741 C -0.16563 0.08429 -0.16806 0.07225 -0.16354 0.09262 C -0.16441 0.10559 -0.16302 0.11979 -0.16615 0.13183 C -0.16875 0.14233 -0.18368 0.14819 -0.18958 0.15036 C -0.18924 0.16116 -0.18976 0.17197 -0.18837 0.18246 C -0.1875 0.18926 -0.18316 0.20099 -0.18316 0.20099 C -0.18056 0.22723 -0.18073 0.26057 -0.16233 0.26582 C -0.15712 0.26737 -0.15191 0.26737 -0.1467 0.26798 C -0.1309 0.28682 -0.13403 0.28682 -0.10261 0.27509 C -0.09705 0.27292 -0.09566 0.25533 -0.08958 0.25193 C -0.08611 0.24329 -0.08472 0.23618 -0.08056 0.22878 C -0.07952 0.21735 -0.07865 0.20932 -0.07656 0.19883 C -0.07309 0.19944 -0.06927 0.19821 -0.06615 0.20099 C -0.06302 0.20377 -0.06233 0.22476 -0.06233 0.22631 C -0.06129 0.24637 -0.06059 0.26644 -0.05972 0.28651 C -0.05278 0.28558 -0.04583 0.28589 -0.03889 0.28404 C -0.03438 0.2828 -0.02761 0.272 -0.02327 0.26798 C -0.02361 0.25131 -0.01806 0.19852 -0.03368 0.18957 C -0.04011 0.17228 -0.04271 0.17475 -0.05191 0.16641 C -0.06285 0.15622 -0.05365 0.16116 -0.06354 0.15715 C -0.07049 0.14542 -0.08021 0.14017 -0.08958 0.13646 C -0.08924 0.12627 -0.08993 0.11578 -0.08837 0.10621 C -0.08802 0.10374 -0.08542 0.10559 -0.08438 0.10405 C -0.07327 0.08768 -0.08594 0.09478 -0.07136 0.09015 C -0.05191 0.07595 -0.05799 0.07873 -0.01823 0.08799 C -0.01615 0.08861 -0.0158 0.09447 -0.01424 0.09725 C -0.01007 0.10466 -0.00538 0.11454 0 0.11794 C 0.00451 0.12566 0.00573 0.13523 0.01163 0.13862 C 0.01597 0.15036 0.0158 0.16456 0.01823 0.17783 C 0.0191 0.19512 0.01823 0.20593 0.02344 0.21951 C 0.02621 0.24174 0.03212 0.24205 0.04028 0.25656 C 0.05625 0.25564 0.07239 0.25625 0.08837 0.25409 C 0.09045 0.25378 0.09705 0.24051 0.09739 0.2402 C 0.10017 0.23711 0.10364 0.23742 0.1066 0.23557 C 0.11198 0.226 0.11597 0.22198 0.12344 0.21951 C 0.12378 0.21643 0.12361 0.21272 0.12465 0.21025 C 0.12587 0.20716 0.12917 0.20716 0.12986 0.20346 C 0.13229 0.18957 0.12639 0.17475 0.11944 0.17104 C 0.11163 0.15931 0.1118 0.15684 0.10139 0.15252 C 0.09583 0.15005 0.08437 0.14789 0.08437 0.14789 C 0.07778 0.13986 0.07326 0.13739 0.08177 0.11331 C 0.08403 0.10713 0.08941 0.10682 0.09358 0.10621 C 0.11094 0.10312 0.12812 0.10034 0.14548 0.09725 C 0.15243 0.09231 0.15469 0.0849 0.16111 0.08089 C 0.16233 0.07873 0.16337 0.07564 0.16493 0.0741 C 0.16649 0.07255 0.16892 0.0741 0.17014 0.07163 C 0.17153 0.06854 0.17101 0.06391 0.17153 0.0602 C 0.17274 0.05125 0.1743 0.04322 0.17673 0.03489 C 0.18038 0.00772 0.18837 -0.03242 0.17014 -0.03921 C 0.16285 -0.03674 0.15521 -0.03643 0.14809 -0.03211 C 0.14548 -0.03056 0.14375 -0.02038 0.14288 -0.01605 C 0.1408 -0.00494 0.14062 0.00741 0.13507 0.01389 C 0.13351 0.02346 0.13264 0.02748 0.12864 0.03489 C 0.12587 0.04847 0.11684 0.06453 0.1092 0.06947 C 0.10694 0.07255 0.10503 0.07626 0.1026 0.07873 C 0.10139 0.07996 0.1 0.07965 0.09878 0.08089 C 0.09375 0.08614 0.09132 0.09355 0.08576 0.09725 C 0.08333 0.10929 0.07951 0.10466 0.07535 0.11547 C 0.05955 0.11022 0.06198 0.08737 0.06632 0.05773 C 0.06701 0.05279 0.07552 0.04971 0.07795 0.04847 C 0.08871 0.03551 0.09844 0.03365 0.11042 0.02779 C 0.11285 0.02501 0.11597 0.02408 0.11823 0.02099 C 0.11944 0.01914 0.11979 0.01606 0.12083 0.01389 C 0.12621 0.00247 0.12864 -0.00957 0.13246 -0.02285 C 0.12847 -0.05279 0.13194 -0.04044 0.09358 -0.02995 C 0.09149 -0.02933 0.09149 -0.02285 0.08958 -0.02068 C 0.08733 -0.01791 0.08437 -0.0176 0.08177 -0.01605 C 0.07882 -0.01235 0.07569 -0.00834 0.07274 -0.00463 C 0.06701 0.00278 0.06823 0.00772 0.06111 0.01389 C 0.05399 0.03304 0.0651 0.00556 0.05069 0.02779 C 0.0493 0.02995 0.04948 0.03458 0.04809 0.03705 C 0.0467 0.03952 0.04444 0.03983 0.04288 0.04168 C 0.03958 0.04569 0.03698 0.05125 0.03385 0.05557 C 0.03038 0.07842 0.03559 0.05002 0.02726 0.0741 C 0.02621 0.07688 0.02691 0.08058 0.02604 0.08336 C 0.02483 0.08706 0.02257 0.08953 0.02083 0.09262 C 0.0184 0.12535 0.01927 0.1519 0.01684 0.1871 C 0.01667 0.18926 0.00642 0.20253 0.00399 0.20562 C 0.00312 0.20809 0.00121 0.20994 0.00121 0.21272 C 0.00173 0.21982 0.00521 0.23341 0.00521 0.23341 " pathEditMode="relative" ptsTypes="fffffffffffffffffffffffffffffffffffffffffffffffffffffffffffffffffffffffffffffffffffffffffffffffffffffA">
                                      <p:cBhvr>
                                        <p:cTn id="92" dur="2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0.00093 -0.00261 0.00216 -0.004 0.00247 C -0.01684 0.00525 -0.03021 0.00432 -0.04289 0.00926 C -0.04479 0.00988 -0.04445 0.01575 -0.04549 0.01853 C -0.04827 0.02563 -0.05122 0.03087 -0.05452 0.03705 C -0.05573 0.04292 -0.05886 0.04724 -0.05973 0.0531 C -0.06146 0.06576 -0.06094 0.07935 -0.06233 0.09231 C -0.06198 0.10312 -0.06372 0.11485 -0.06111 0.12473 C -0.06007 0.12905 -0.05556 0.12473 -0.0533 0.1272 C -0.05209 0.12844 -0.05261 0.13183 -0.05191 0.13399 C -0.05035 0.13893 -0.0467 0.14789 -0.0467 0.14789 C -0.04775 0.19142 -0.04236 0.19543 -0.05452 0.21704 C -0.05122 0.24143 -0.03264 0.2297 -0.02205 0.22878 C -0.02014 0.21797 -0.01875 0.2155 -0.01302 0.21025 C -0.01146 0.19667 -0.01164 0.19234 -0.004 0.18957 C 0.02274 0.15869 0.03385 0.18123 0.08177 0.18246 C 0.0835 0.18308 0.08559 0.18277 0.08698 0.18493 C 0.08802 0.18648 0.08732 0.18987 0.08836 0.19173 C 0.0901 0.1942 0.09271 0.19451 0.09479 0.19636 C 0.10503 0.17814 0.10225 0.1837 0.10521 0.15931 C 0.10468 0.15622 0.10451 0.15313 0.10382 0.15005 C 0.10312 0.14696 0.10173 0.14418 0.10121 0.14079 C 0.09896 0.1272 0.09913 0.11609 0.0908 0.11084 C 0.08559 0.09664 0.0783 0.08336 0.07014 0.0741 C 0.04618 0.07966 0.02239 0.0846 -0.00139 0.09231 C -0.00677 0.10713 -0.01372 0.11794 -0.02205 0.1272 C -0.02344 0.13029 -0.02448 0.13368 -0.02604 0.13646 C -0.02709 0.13832 -0.029 0.13862 -0.02986 0.14079 C -0.03091 0.14356 -0.03039 0.14727 -0.03125 0.15005 C -0.03455 0.16024 -0.03785 0.16394 -0.04289 0.17104 C -0.04653 0.19914 -0.04028 0.15807 -0.04931 0.18957 C -0.04966 0.1908 -0.05174 0.21581 -0.05191 0.21704 C -0.05243 0.23402 -0.05052 0.25131 -0.0533 0.26768 C -0.05434 0.27416 -0.06233 0.2791 -0.06233 0.2791 C -0.06563 0.28836 -0.06927 0.28867 -0.07414 0.29577 C -0.13091 0.28064 -0.09792 0.30164 -0.11424 0.27231 C -0.11389 0.26305 -0.11459 0.25347 -0.11302 0.24452 C -0.11233 0.24112 -0.10035 0.23125 -0.1 0.23094 C -0.09549 0.22507 -0.09393 0.21612 -0.09219 0.20778 C -0.0967 0.17135 -0.09844 0.18216 -0.12205 0.18493 C -0.12761 0.19451 -0.13056 0.1979 -0.13768 0.20315 C -0.14045 0.21766 -0.13664 0.20377 -0.1441 0.21241 C -0.15157 0.22044 -0.15174 0.23217 -0.16111 0.23804 C -0.16198 0.24267 -0.16354 0.24668 -0.16372 0.25162 C -0.16441 0.2862 -0.16459 0.33622 -0.13907 0.33961 C -0.12604 0.34146 -0.11302 0.34116 -0.1 0.34177 C -0.09827 0.34579 -0.09705 0.35042 -0.09479 0.35351 C -0.08542 0.36555 -0.08611 0.35598 -0.07917 0.37419 C -0.07587 0.3921 -0.06771 0.39549 -0.05851 0.40198 C -0.0408 0.39765 -0.03872 0.40506 -0.03507 0.38098 C -0.0382 0.36091 -0.04202 0.3356 -0.0507 0.32109 C -0.05504 0.30565 -0.05816 0.29145 -0.06493 0.2791 C -0.06858 0.24915 -0.06372 0.2828 -0.06893 0.26058 C -0.07379 0.24051 -0.07032 0.23125 -0.08316 0.21704 C -0.08889 0.20161 -0.09167 0.18185 -0.1 0.17104 C -0.10486 0.15653 -0.11268 0.14387 -0.11945 0.13183 C -0.125 0.12195 -0.13195 0.11578 -0.13646 0.10405 C -0.13837 0.08305 -0.14115 0.06916 -0.14289 0.04631 C -0.14358 0.00371 -0.1375 -0.0355 -0.15851 -0.05989 C -0.15799 -0.07379 -0.16094 -0.10157 -0.1533 -0.11547 C -0.1507 -0.1201 -0.14723 -0.12319 -0.1441 -0.12689 C -0.1408 -0.13059 -0.13386 -0.13615 -0.13386 -0.13615 C -0.12223 -0.13461 -0.11042 -0.13368 -0.09879 -0.13152 C -0.0974 -0.13121 -0.09584 -0.13121 -0.09479 -0.12936 C -0.08056 -0.10404 -0.09914 -0.1272 -0.08698 -0.113 C -0.0842 -0.10312 -0.08143 -0.09015 -0.07795 -0.08089 C -0.0783 -0.05773 -0.07778 -0.03458 -0.07917 -0.01142 C -0.08004 0.00247 -0.08629 0.01853 -0.08837 0.03242 C -0.08698 0.04631 -0.0882 0.06175 -0.08438 0.0741 C -0.08264 0.07966 -0.07743 0.07626 -0.07414 0.07842 C -0.06511 0.08429 -0.06164 0.09417 -0.05191 0.09694 C -0.04723 0.09478 -0.0415 0.09571 -0.03768 0.09015 C -0.03351 0.08429 -0.0342 0.07255 -0.03125 0.06484 C -0.03073 0.06082 -0.0316 0.05557 -0.02986 0.0531 C -0.02795 0.05033 -0.02205 0.05866 -0.02084 0.0602 C -0.01858 0.07008 -0.0165 0.08027 -0.01424 0.09015 C -0.01337 0.09386 -0.01164 0.10158 -0.01164 0.10158 C -0.01771 0.14974 -0.00903 0.14573 -0.03125 0.14079 C -0.03334 0.14017 -0.03559 0.13924 -0.03768 0.13862 C -0.05417 0.13924 -0.07066 0.13646 -0.08698 0.14079 C -0.09306 0.14233 -0.09167 0.16734 -0.08698 0.1803 C -0.08542 0.18432 -0.08195 0.18432 -0.07917 0.18493 C -0.07014 0.18679 -0.06094 0.18648 -0.05191 0.1871 C -0.04827 0.20006 -0.04792 0.20624 -0.0467 0.22167 C -0.06268 0.25008 -0.03924 0.21118 -0.09618 0.23341 C -0.09879 0.23433 -0.09879 0.2473 -0.09879 0.2473 C -0.09653 0.25811 -0.08924 0.26027 -0.08316 0.26521 C -0.04115 0.26027 -0.05625 0.26799 -0.03646 0.25162 C -0.03351 0.2368 -0.02604 0.22754 -0.02084 0.21488 C -0.01893 0.20253 -0.02049 0.19698 -0.01424 0.18957 C -0.00799 0.17259 -0.01042 0.14573 -0.01042 0.1272 " pathEditMode="relative" ptsTypes="ffffffffffffffffffffffffffffffffffffffffffffffffffffffffffffffffffffffffffffffffffffffffffA">
                                      <p:cBhvr>
                                        <p:cTn id="99" dur="2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23 0.01575 C -0.01632 0.00309 -0.01667 0.00062 -0.01042 -0.00741 C -0.00851 -0.01451 -0.00556 -0.02069 -0.004 -0.0281 C 0.00087 -0.05094 -0.00608 -0.03087 2.5E-6 -0.04662 C 0.00121 -0.05835 0.00451 -0.06761 2.5E-6 -0.07904 C -0.00226 -0.0849 -0.00764 -0.08243 -0.01163 -0.08367 C -0.01875 -0.08984 -0.01684 -0.08861 -0.02604 -0.09509 C -0.02952 -0.09756 -0.03646 -0.10219 -0.03646 -0.10188 C -0.04045 -0.11238 -0.04653 -0.11609 -0.0533 -0.11825 C -0.05799 -0.11763 -0.06424 -0.12226 -0.06754 -0.11609 C -0.07205 -0.10744 -0.06788 -0.09108 -0.07153 -0.08151 C -0.07327 -0.07101 -0.07327 -0.05959 -0.07535 -0.04909 C -0.07865 -0.03273 -0.07674 -0.04631 -0.08177 -0.03273 C -0.08577 -0.02192 -0.08663 -0.01297 -0.09097 -0.00278 C -0.0882 0.01976 -0.08733 0.02593 -0.08056 0.04569 C -0.07882 0.07286 -0.07726 0.08799 -0.09358 0.09416 C -0.104 0.10775 -0.10816 0.1025 -0.12205 0.0988 C -0.12309 0.09231 -0.12587 0.08675 -0.12604 0.08027 C -0.12639 0.05341 -0.12552 0.02624 -0.12466 -0.00062 C -0.12431 -0.01173 -0.12101 -0.02254 -0.11424 -0.02377 C -0.10729 -0.02501 -0.10052 -0.02532 -0.09358 -0.02593 C -0.05521 -0.04415 -0.0941 -0.02779 -0.01163 -0.0352 C 0.00052 -0.03643 0.0125 -0.04044 0.02465 -0.04199 C 0.0368 -0.04353 0.04878 -0.04353 0.06094 -0.04446 C 0.07048 -0.05279 0.07291 -0.06947 0.07656 -0.08614 C 0.07743 -0.11053 0.08264 -0.15622 0.07396 -0.17845 C 0.07153 -0.18463 0.06701 -0.18771 0.06354 -0.19234 C 0.05989 -0.205 0.05816 -0.20315 0.05191 -0.21056 C 0.04253 -0.23618 0.03298 -0.22136 0.01163 -0.21982 C 0.00469 -0.21704 0.00434 -0.2121 -0.00139 -0.20593 C -0.00643 -0.20037 -0.01389 -0.19481 -0.01945 -0.18987 C -0.02431 -0.17691 -0.02275 -0.17629 -0.02986 -0.17135 C -0.03368 -0.16888 -0.04167 -0.16456 -0.04167 -0.16425 C -0.04393 -0.16023 -0.0474 -0.15776 -0.04931 -0.15283 C -0.05816 -0.13029 -0.04948 -0.13708 -0.05972 -0.13214 C -0.0658 -0.12319 -0.06997 -0.11423 -0.07535 -0.10435 C -0.07761 -0.08645 -0.08004 -0.07688 -0.08837 -0.06514 C -0.09028 -0.05063 -0.09375 -0.04446 -0.09879 -0.03273 C -0.10278 -0.01019 -0.11302 -0.0071 -0.12344 0.00401 C -0.12535 0.00587 -0.12656 0.00957 -0.12865 0.01111 C -0.13889 0.01822 -0.1507 0.01852 -0.16111 0.02501 C -0.16528 0.03581 -0.16719 0.046 -0.17413 0.05032 C -0.17361 0.06113 -0.17431 0.07224 -0.17275 0.08274 C -0.1724 0.0849 -0.17014 0.08398 -0.16893 0.0849 C -0.16667 0.08675 -0.16441 0.08892 -0.16233 0.09169 C -0.14618 0.11423 -0.15712 0.10806 -0.14288 0.11269 C -0.12847 0.12813 -0.12587 0.11794 -0.11563 0.14511 C -0.11511 0.16054 -0.11667 0.17629 -0.11424 0.19111 C -0.11233 0.20284 -0.09653 0.20222 -0.09358 0.20284 C -0.07795 0.2121 -0.0625 0.2121 -0.0467 0.205 C -0.0375 0.19389 -0.03872 0.16456 -0.03386 0.14727 C -0.03004 0.10003 -0.02604 0.05341 -0.02205 0.00648 C -0.02014 -0.01667 -0.01823 -0.0318 -0.0066 -0.04446 C -0.00521 -0.04755 -0.00486 -0.05341 -0.00261 -0.05372 C 0.01562 -0.05588 0.04288 -0.04662 0.06232 -0.04446 C 0.0658 -0.04199 0.07014 -0.04199 0.07274 -0.03736 C 0.07361 -0.03581 0.07344 -0.03273 0.07396 -0.03057 C 0.07708 -0.01791 0.07864 -0.00926 0.08576 -0.00278 C 0.09288 -0.01266 0.09514 -0.02717 0.09861 -0.04199 C 0.10208 -0.07657 0.10607 -0.13584 0.09479 -0.16209 C 0.09201 -0.16857 0.08767 -0.17258 0.08437 -0.17845 C 0.07534 -0.1945 0.06788 -0.21396 0.05712 -0.22692 C 0.05225 -0.24143 0.04583 -0.25378 0.03628 -0.25687 C -0.02552 -0.25378 0.00868 -0.26119 -0.01945 -0.24298 C -0.02518 -0.22908 -0.03056 -0.21488 -0.03646 -0.20161 C -0.04045 -0.17783 -0.03229 -0.15313 -0.04427 -0.13677 C -0.05243 -0.13862 -0.05747 -0.14048 -0.06493 -0.14387 C -0.06858 -0.15313 -0.07257 -0.16116 -0.07535 -0.17135 C -0.07778 -0.19203 -0.07552 -0.21365 -0.07917 -0.23371 C -0.07882 -0.23773 -0.08004 -0.24421 -0.07795 -0.24545 C -0.06268 -0.25378 -0.04775 -0.24977 -0.03247 -0.24761 C -0.02413 -0.23773 -0.01372 -0.22816 -0.004 -0.22445 C 0.0151 -0.2331 0.0158 -0.23001 0.01163 -0.26829 C 0.01041 -0.2791 -0.004 -0.28682 -0.004 -0.28651 C -0.01702 -0.28527 -0.03021 -0.28682 -0.04288 -0.28219 C -0.04931 -0.28002 -0.05643 -0.24884 -0.05851 -0.23835 C -0.05955 -0.19728 -0.05729 -0.1979 -0.06632 -0.17135 C -0.06667 -0.10281 -0.06632 -0.03458 -0.06754 0.03396 C -0.06754 0.03736 -0.06962 0.03983 -0.07014 0.04322 C -0.07327 0.06669 -0.0757 0.10034 -0.08837 0.11485 C -0.09393 0.113 -0.11302 0.11423 -0.11302 0.09416 " pathEditMode="relative" rAng="0" ptsTypes="ffffffffffffffffffffffffffffffffffffffffffffffffffffffffffffffffffffffffffffffffA">
                                      <p:cBhvr>
                                        <p:cTn id="106" dur="2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-53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48 -0.00957 0.00816 -0.02161 0.01424 -0.02563 C 0.02014 -0.03334 0.02257 -0.04384 0.02865 -0.05094 C 0.02726 -0.07688 0.02952 -0.07842 0.01945 -0.09015 C 0.01077 -0.11115 -0.00086 -0.11701 -0.01423 -0.12473 C -0.02239 -0.12319 -0.0309 -0.1235 -0.03888 -0.1201 C -0.04027 -0.11948 -0.03958 -0.11516 -0.04027 -0.11331 C -0.04218 -0.10837 -0.04479 -0.10435 -0.0467 -0.09941 C -0.05208 -0.08521 -0.05034 -0.07749 -0.05972 -0.07163 C -0.06545 -0.06144 -0.06302 -0.06792 -0.06614 -0.05094 C -0.06684 -0.04755 -0.06979 -0.04816 -0.07135 -0.04631 C -0.08229 -0.03334 -0.07378 -0.03983 -0.08177 -0.03458 C -0.08316 -0.03242 -0.0842 -0.02933 -0.08576 -0.02779 C -0.08732 -0.02624 -0.08941 -0.02748 -0.09079 -0.02563 C -0.09184 -0.02408 -0.09131 -0.02069 -0.09218 -0.01852 C -0.09583 -0.00895 -0.10208 -0.00556 -0.10781 -0.00247 C -0.11423 0.01482 -0.11666 0.00895 -0.12586 -0.00463 C -0.13645 -0.02038 -0.14253 -0.04415 -0.1493 -0.06484 C -0.1526 -0.07472 -0.15833 -0.09478 -0.15833 -0.09478 C -0.15781 -0.12658 -0.16406 -0.17845 -0.14809 -0.1803 C -0.12343 -0.18308 -0.09861 -0.18185 -0.07395 -0.18246 C -0.06579 -0.20191 -0.06579 -0.20161 -0.06354 -0.22414 C -0.06579 -0.24637 -0.06215 -0.27354 -0.07013 -0.29114 C -0.07951 -0.31152 -0.09496 -0.28435 -0.1 -0.27262 C -0.0967 -0.21982 -0.10225 -0.20871 -0.08177 -0.18493 C -0.07743 -0.1732 -0.07291 -0.16425 -0.06614 -0.15715 C -0.06302 -0.13893 -0.06805 -0.16394 -0.05972 -0.14109 C -0.05746 -0.13492 -0.05729 -0.12689 -0.05572 -0.1201 C -0.05763 -0.08243 -0.05138 -0.06051 -0.07135 -0.05557 C -0.07638 -0.03736 -0.08472 -0.04292 -0.09479 -0.03921 C -0.10381 -0.01791 -0.11232 -0.01328 -0.12586 -0.00463 C -0.13177 0.00895 -0.13975 0.01173 -0.1493 0.01389 C -0.16024 0.01142 -0.16458 0.01235 -0.16753 -0.0071 C -0.16371 -0.06144 -0.16701 -0.05156 -0.13368 -0.04847 C -0.12795 -0.03828 -0.1276 -0.02439 -0.12066 -0.01636 C -0.1184 -0.00371 -0.11545 0 -0.10902 0.00679 C -0.08194 0.00494 -0.08316 0.0071 -0.06614 0 C -0.06006 -0.00679 -0.05347 -0.01204 -0.0467 -0.01636 C -0.03819 -0.03149 -0.0427 -0.02501 -0.03246 -0.03705 C -0.03107 -0.03859 -0.02847 -0.04168 -0.02847 -0.04168 C -0.02222 -0.05804 -0.02638 -0.05434 -0.01822 -0.05773 C -0.01649 -0.06329 -0.01545 -0.06978 -0.01302 -0.0741 C -0.0118 -0.07626 -0.00937 -0.07441 -0.00781 -0.07626 C -0.00607 -0.07811 -0.00364 -0.09046 -0.0026 -0.09231 C -0.00121 -0.0954 0.00087 -0.09694 0.00261 -0.09941 C 0.004 -0.11084 0.00625 -0.11701 0.00921 -0.1272 C 0.01077 -0.14418 0.01737 -0.15746 0.00782 -0.16857 C -0.00034 -0.16703 -0.00885 -0.16795 -0.01684 -0.16394 C -0.02326 -0.16054 -0.02604 -0.13801 -0.02847 -0.12936 C -0.03142 -0.10559 -0.02743 -0.13121 -0.03506 -0.10405 C -0.03871 -0.09108 -0.03906 -0.0778 -0.04288 -0.06484 C -0.04513 -0.0389 -0.04184 -0.06237 -0.0493 -0.03921 C -0.05555 -0.02007 -0.05798 0.00401 -0.07135 0.00926 C -0.07274 0.01297 -0.07291 0.02007 -0.07534 0.02068 C -0.09045 0.02346 -0.10572 0.02315 -0.12066 0.01852 C -0.1243 0.01729 -0.12586 0.00926 -0.12847 0.00463 C -0.13715 -0.01081 -0.14444 -0.03149 -0.15451 -0.04384 C -0.15329 -0.07472 -0.15381 -0.1059 -0.15069 -0.13646 C -0.15017 -0.14171 -0.14566 -0.14325 -0.14409 -0.14789 C -0.14288 -0.1519 -0.14375 -0.15746 -0.14288 -0.16178 C -0.14045 -0.17475 -0.13194 -0.1803 -0.12586 -0.18493 C -0.09739 -0.18339 -0.06875 -0.18401 -0.04027 -0.1803 C -0.03333 -0.17938 -0.02309 -0.12844 -0.01944 -0.11547 C -0.01597 -0.0883 -0.01336 -0.05557 -0.01684 -0.02779 C -0.0177 -0.02038 -0.02343 -0.01389 -0.02725 -0.01173 C -0.03107 -0.00957 -0.03888 -0.0071 -0.03888 -0.0071 C -0.04027 -0.00463 -0.04097 0 -0.04288 0 C -0.06805 0.00154 -0.09322 0.00031 -0.11822 -0.00247 C -0.12604 -0.0034 -0.12916 -0.01606 -0.13246 -0.02563 C -0.14218 -0.05403 -0.14652 -0.06298 -0.1493 -0.09478 C -0.14583 -0.14109 -0.15191 -0.14233 -0.13506 -0.15715 C -0.11562 -0.20099 -0.09045 -0.2226 -0.06093 -0.23804 C -0.05816 -0.23958 -0.05572 -0.24298 -0.05312 -0.24483 C -0.05156 -0.24606 -0.04982 -0.24637 -0.04809 -0.2473 C -0.03298 -0.24452 -0.03194 -0.24421 -0.02465 -0.22167 C -0.02204 -0.21334 -0.01684 -0.19636 -0.01684 -0.19636 C -0.0151 -0.17598 -0.01684 -0.16548 -0.0052 -0.15715 C 0.0066 -0.16301 0.00834 -0.16734 0.01424 -0.18493 C 0.01303 -0.205 0.01407 -0.22384 0.00139 -0.23094 C -0.01736 -0.25255 0.01407 -0.21457 -0.0052 -0.24483 C -0.00746 -0.24823 -0.01041 -0.24977 -0.01302 -0.25193 C -0.03975 -0.27262 -0.02986 -0.2686 -0.05069 -0.27262 C -0.0651 -0.27848 -0.08298 -0.28589 -0.09479 -0.26582 C -0.11597 -0.19049 -0.0651 -0.06916 -0.10781 -0.02316 C -0.11562 -0.00432 -0.12777 -0.00309 -0.14027 0 C -0.16336 0.03087 -0.1901 0.01389 -0.21822 0.00463 C -0.22708 -0.00154 -0.22517 -0.00587 -0.23246 -0.01852 C -0.23333 -0.02161 -0.23489 -0.02439 -0.23506 -0.02779 C -0.23628 -0.07286 -0.23506 -0.07008 -0.21423 -0.0741 C -0.2052 -0.07101 -0.19583 -0.06978 -0.18697 -0.06484 C -0.18125 -0.06175 -0.17673 -0.04384 -0.17274 -0.03921 C -0.171 -0.03705 -0.15902 -0.03365 -0.15572 -0.03242 C -0.15138 -0.02871 -0.14756 -0.02285 -0.14288 -0.02099 C -0.10381 -0.00494 -0.13472 -0.02964 -0.11423 -0.01173 C -0.08715 -0.01667 -0.06718 -0.01883 -0.04288 -0.03026 C -0.03368 -0.05094 -0.03732 -0.03304 -0.02465 -0.067 C -0.01857 -0.08336 -0.01458 -0.10405 -0.0052 -0.11547 C -0.00468 -0.11794 -0.00486 -0.12072 -0.00381 -0.12257 C -0.00295 -0.12411 -0.00069 -0.12288 0 -0.12473 C 0.00122 -0.12813 0.0007 -0.13276 0.00139 -0.13646 C 0.00209 -0.14048 0.00313 -0.14418 0.004 -0.14789 C 0.00261 -0.17011 0.00226 -0.19265 0 -0.21488 C -0.00104 -0.22569 -0.00538 -0.22353 -0.00902 -0.22878 C -0.04305 -0.27725 0.00973 -0.20902 -0.02586 -0.25409 C -0.07621 -0.25193 -0.07534 -0.28126 -0.07534 -0.2473 " pathEditMode="relative" ptsTypes="ffffffffffffffffffffffffffffffffffffffffffffffffffffffffffffffffffffffffffffffffffffffffffffffffffffffffA">
                                      <p:cBhvr>
                                        <p:cTn id="113" dur="4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521 0.03983 -0.04774 0.0281 -0.05972 0.02995 C -0.06441 0.03242 -0.06962 0.03304 -0.07396 0.03705 C -0.07517 0.03798 -0.07535 0.04137 -0.07535 0.04384 C -0.07535 0.09232 -0.07865 0.09787 -0.06615 0.12473 C -0.05972 0.13863 -0.04635 0.13338 -0.03628 0.13616 C -0.02986 0.13554 -0.02326 0.13585 -0.01684 0.13399 C -0.01528 0.13369 -0.01441 0.1306 -0.01302 0.12936 C -0.00608 0.12319 -0.00469 0.12442 0.00382 0.12226 C 0.00556 0.12072 0.00747 0.11979 0.00903 0.11763 C 0.01181 0.11362 0.01684 0.10405 0.01684 0.10405 C 0.01736 0.09849 0.01719 0.09293 0.01823 0.08768 C 0.02083 0.07441 0.03368 0.06854 0.04028 0.06453 C 0.04514 0.05403 0.04913 0.04446 0.05451 0.03458 C 0.05625 0.01729 0.06024 0.00062 0.06372 -0.01605 C 0.06701 -0.03211 0.06684 -0.05032 0.07014 -0.06699 C 0.07118 -0.10682 0.07552 -0.15251 0.07135 -0.19172 C 0.07101 -0.19574 0.05764 -0.19852 0.05712 -0.19852 C 0.05538 -0.2016 0.05434 -0.20747 0.05191 -0.20778 C 0.04149 -0.20901 0.03177 -0.19944 0.02465 -0.18709 C 0.01858 -0.17659 0.02587 -0.18277 0.01823 -0.17783 C 0.01684 -0.18833 0.01597 -0.20037 0.01302 -0.21025 C 0.01111 -0.21673 0.00642 -0.22877 0.00642 -0.22877 C 0.00608 -0.23186 0.00521 -0.23495 0.00521 -0.23803 C 0.00642 -0.2899 0.00191 -0.28959 0.02465 -0.2933 C 0.02691 -0.29453 0.03524 -0.29885 0.03767 -0.30256 C 0.04809 -0.31861 0.0382 -0.3109 0.0467 -0.31645 C 0.05191 -0.33004 0.05295 -0.33312 0.05451 -0.34887 C 0.05399 -0.37141 0.05903 -0.39796 0.04809 -0.41124 C 0.03472 -0.40969 0.02101 -0.41154 0.00781 -0.4066 C 0.00538 -0.40568 0.00504 -0.39889 0.00382 -0.39487 C -0.00139 -0.37758 -0.00243 -0.36029 -0.00521 -0.34177 C -0.00712 -0.30873 -0.0066 -0.27508 -0.01042 -0.24266 C -0.01198 -0.2297 -0.02101 -0.21889 -0.02604 -0.21025 C -0.02795 -0.19543 -0.03472 -0.19388 -0.03889 -0.1803 C -0.04184 -0.17042 -0.04305 -0.15807 -0.04549 -0.14788 C -0.04722 -0.1272 -0.05312 -0.10651 -0.05851 -0.08768 C -0.06128 -0.05588 -0.05677 -0.08552 -0.06371 -0.06915 C -0.06962 -0.05526 -0.07187 -0.03797 -0.08055 -0.02778 C -0.08229 -0.01389 -0.08594 -0.01173 -0.09219 -0.00463 C -0.09653 0.00031 -0.10278 0.00988 -0.10781 0.0139 C -0.11024 0.01606 -0.11319 0.01637 -0.11562 0.01853 C -0.11823 0.02069 -0.12083 0.02316 -0.12344 0.02532 C -0.12743 0.03489 -0.1276 0.04353 -0.13125 0.05311 C -0.13403 0.07441 -0.1316 0.06638 -0.13628 0.07842 C -0.13715 0.08923 -0.13958 0.10003 -0.13889 0.11084 C -0.13611 0.1519 -0.11545 0.2084 -0.09219 0.21951 C -0.09097 0.22106 -0.08993 0.22415 -0.08837 0.22415 C -0.04358 0.22723 -0.06371 0.22939 -0.05851 0.15005 C -0.05833 0.14665 -0.0559 0.14542 -0.05451 0.14326 C -0.05139 0.12134 -0.04549 0.09911 -0.04549 0.07626 " pathEditMode="relative" ptsTypes="ffffffffffffffffffffffffffffffffffffffffffffffffffA">
                                      <p:cBhvr>
                                        <p:cTn id="163" dur="4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43 0.01204 0.00261 0.02377 0.00521 0.03488 C 0.00747 0.04476 0.00973 0.05804 0.01164 0.06946 C 0.01302 0.09601 0.01598 0.10744 0.01823 0.13399 C 0.0191 0.16486 0.02223 0.18709 0.02344 0.21735 C 0.02483 0.25254 0.02136 0.2405 0.02726 0.25656 C 0.02882 0.28002 0.0323 0.30256 0.03507 0.32571 C 0.03438 0.34146 0.03629 0.36523 0.02605 0.37202 C 0.02049 0.3816 0.01771 0.39178 0.01042 0.39518 C 0.00625 0.40259 0.00296 0.41062 -0.00139 0.41803 C -0.0052 0.43161 -0.00642 0.42667 -0.01302 0.43439 C -0.03437 0.43161 -0.03055 0.43748 -0.03645 0.40907 C -0.04114 0.35041 -0.04045 0.30565 -0.03767 0.24266 C -0.03593 0.205 -0.03871 0.2121 -0.02864 0.19882 C -0.02604 0.1874 -0.02517 0.18215 -0.01944 0.17567 C -0.01614 0.16147 -0.0118 0.15066 -0.0052 0.14109 C -0.00277 0.12318 0.0033 0.10558 0.00903 0.09015 C 0.01198 0.07193 0.0132 0.05495 0.01684 0.03704 C 0.0066 0.02964 -0.00277 0.03211 -0.01163 0.04415 C -0.01458 0.05835 -0.01961 0.07101 -0.02204 0.08552 C -0.02413 0.09756 -0.02586 0.10836 -0.02864 0.1201 C -0.03142 0.13183 -0.03125 0.14541 -0.03385 0.15714 C -0.03645 0.16888 -0.03993 0.17845 -0.04288 0.18956 C -0.046 0.2016 -0.04652 0.21333 -0.05069 0.22414 C -0.0526 0.27817 -0.06059 0.34949 -0.07656 0.39734 C -0.07847 0.41432 -0.07812 0.42019 -0.08836 0.42513 C -0.09375 0.4347 -0.09479 0.43964 -0.10139 0.43192 C -0.10399 0.41772 -0.10538 0.41185 -0.10642 0.39518 C -0.10503 0.36153 -0.10503 0.32602 -0.09878 0.29361 C -0.09722 0.27323 -0.09652 0.25193 -0.09097 0.2334 C -0.08715 0.22105 -0.08177 0.21179 -0.08177 0.19635 " pathEditMode="relative" ptsTypes="ffffffffffffffffffffffffffffffA">
                                      <p:cBhvr>
                                        <p:cTn id="170" dur="4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43 0.01142 0.00781 0.02624 0.01025 0.04137 C 0.01163 0.05001 0.01493 0.05619 0.01684 0.06452 C 0.01927 0.07471 0.02292 0.08398 0.02466 0.09447 C 0.02622 0.10404 0.02726 0.11701 0.03108 0.12473 C 0.03316 0.12874 0.03629 0.13059 0.03889 0.13368 C 0.04115 0.14943 0.04514 0.17227 0.04931 0.18709 C 0.04966 0.1908 0.05018 0.19481 0.05052 0.19852 C 0.05156 0.21087 0.04983 0.22476 0.05313 0.23557 C 0.05434 0.23958 0.05764 0.23093 0.05972 0.22846 C 0.06632 0.22075 0.06893 0.20747 0.07656 0.20315 C 0.1 0.16147 0.09584 0.09725 0.08177 0.046 C 0.08038 0.02778 0.07778 0.01204 0.07396 -0.00463 C 0.07292 -0.02995 0.06979 -0.05187 0.06615 -0.07626 C 0.06563 -0.07996 0.06597 -0.08429 0.06493 -0.08799 C 0.06233 -0.09725 0.04931 -0.10188 0.04931 -0.10188 C 0.01927 -0.09108 0.03629 -0.10435 0.02466 -0.0741 C 0.02413 -0.00494 0.02535 0.06452 0.02327 0.13368 C 0.02309 0.13862 0.01927 0.14109 0.01806 0.14541 C 0.01702 0.14881 0.01771 0.15344 0.01684 0.15684 C 0.01511 0.16332 0.01025 0.17536 0.01025 0.17536 C 0.00851 0.18586 0.00799 0.19543 0.00521 0.20531 C 0.00365 0.21828 -0.00173 0.23495 -0.00781 0.24236 C -0.01267 0.25532 -0.00989 0.26366 -0.01962 0.26767 C -0.02552 0.26428 -0.02725 0.25532 -0.03246 0.24946 C -0.03385 0.23989 -0.03455 0.23217 -0.03767 0.22383 C -0.03854 0.21766 -0.03871 0.21117 -0.04028 0.20531 C -0.04097 0.20222 -0.04323 0.2013 -0.04427 0.19852 C -0.04514 0.19636 -0.04687 0.17999 -0.04687 0.17999 C -0.04635 0.16764 -0.04774 0.15468 -0.04548 0.14294 C -0.04479 0.13924 -0.04132 0.14047 -0.03906 0.14078 C -0.02552 0.14264 -0.01232 0.14757 0.00122 0.15004 C 0.00556 0.16116 0.00903 0.15962 0.01684 0.16147 C 0.03229 0.15406 0.04011 0.15653 0.04792 0.13615 C 0.05052 0.12195 0.05209 0.10775 0.05573 0.09447 C 0.05434 -0.02069 0.07014 -0.01173 0.02205 -0.01636 C 0.01893 -0.01853 0.01597 -0.0213 0.01285 -0.02316 C 0.00781 -0.02594 -0.0026 -0.03026 -0.0026 -0.03026 C -0.01337 -0.02871 -0.02448 -0.02933 -0.03507 -0.02563 C -0.03975 -0.02377 -0.04809 -0.01389 -0.04809 -0.01389 C -0.04896 -0.01019 -0.04965 -0.00618 -0.05069 -0.00247 C -0.05225 0.00247 -0.0559 0.01142 -0.0559 0.01142 C -0.05885 0.03118 -0.05729 0.0176 -0.05729 0.0531 " pathEditMode="relative" ptsTypes="ffffffffffffffffffffffffffffffffffffffffffA">
                                      <p:cBhvr>
                                        <p:cTn id="177" dur="4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181 0.0071 0.02413 0.00803 0.03646 0.01142 C 0.0415 0.02377 0.04184 0.02099 0.04931 0.02532 C 0.05174 0.03211 0.05591 0.04322 0.05712 0.05063 C 0.05903 0.06144 0.05938 0.07441 0.06111 0.08552 C 0.0632 0.14727 0.07726 0.22908 0.05973 0.28404 C 0.05504 0.29886 0.05261 0.30719 0.04288 0.31182 C 0.04167 0.31399 0.04011 0.31584 0.03907 0.31862 C 0.03733 0.32294 0.0382 0.32942 0.03507 0.33251 C 0.0316 0.33591 0.02726 0.33529 0.02344 0.33714 C 0.00903 0.35597 -0.02482 0.35258 -0.04288 0.36246 C -0.05017 0.3603 -0.05781 0.35937 -0.06493 0.35566 C -0.06701 0.35474 -0.06823 0.35042 -0.07014 0.34856 C -0.0776 0.34054 -0.07951 0.34115 -0.08837 0.33714 C -0.09531 0.32417 -0.10694 0.31522 -0.11684 0.31182 C -0.11823 0.30935 -0.11927 0.30627 -0.12083 0.30472 C -0.12239 0.30318 -0.12448 0.30441 -0.12587 0.30256 C -0.14045 0.28527 -0.12656 0.29423 -0.13628 0.28867 C -0.14739 0.27292 -0.14982 0.2686 -0.16232 0.26335 C -0.16684 0.2578 -0.16736 0.25193 -0.17135 0.24483 C -0.171 0.2263 -0.17187 0.20747 -0.17014 0.18926 C -0.16996 0.18679 -0.16736 0.18802 -0.16614 0.18709 C -0.16441 0.18586 -0.16284 0.18339 -0.16093 0.18246 C -0.15451 0.17876 -0.14809 0.17567 -0.14149 0.1732 C -0.13593 0.17104 -0.13021 0.17011 -0.12465 0.16857 C -0.1158 0.16301 -0.09739 0.15684 -0.09739 0.15684 C -0.05885 0.16147 -0.06527 0.15066 -0.04809 0.18246 C -0.04652 0.19296 -0.04531 0.19697 -0.04027 0.20315 C -0.0368 0.22661 -0.03402 0.21365 -0.04149 0.2402 C -0.04635 0.23896 -0.05208 0.24112 -0.0559 0.23557 C -0.0592 0.23093 -0.06493 0.2192 -0.06493 0.2192 C -0.0658 0.2155 -0.06614 0.21118 -0.06753 0.20778 C -0.0684 0.20562 -0.07066 0.20562 -0.07135 0.20315 C -0.07413 0.19358 -0.07795 0.1732 -0.07795 0.1732 C -0.07743 0.1556 -0.07812 0.1377 -0.07656 0.1201 C -0.07639 0.11763 -0.07378 0.11948 -0.07274 0.11763 C -0.06927 0.11145 -0.06666 0.10374 -0.06354 0.09694 C -0.05712 0.08243 -0.05486 0.07132 -0.05191 0.0531 C -0.0526 0.03643 -0.04982 0.00926 -0.06093 0.00216 C -0.0684 -0.0142 -0.07448 -0.01914 -0.08576 -0.02532 C -0.09618 -0.0247 -0.10659 -0.02563 -0.11684 -0.02316 C -0.12257 -0.02161 -0.12986 -0.00247 -0.12986 -0.00247 C -0.13142 0.00895 -0.13385 0.01575 -0.13507 0.02779 C -0.13437 0.05001 -0.13715 0.07379 -0.13246 0.09447 C -0.13073 0.10219 -0.12604 0.10621 -0.12343 0.113 C -0.12014 0.12133 -0.11423 0.13862 -0.11423 0.13862 C -0.11128 0.16147 -0.10607 0.205 -0.11823 0.2192 C -0.13038 0.21766 -0.14253 0.21704 -0.15451 0.21457 C -0.15642 0.21426 -0.15781 0.21118 -0.15972 0.21025 C -0.17656 0.20284 -0.19236 0.19636 -0.20902 0.18709 C -0.21284 0.18277 -0.21545 0.1803 -0.21823 0.1732 C -0.22257 0.1624 -0.21545 0.16826 -0.22343 0.16394 C -0.23472 0.14727 -0.25468 0.13461 -0.26493 0.16147 C -0.27222 0.20716 -0.27205 0.26088 -0.24288 0.27478 C -0.24027 0.27848 -0.23819 0.28404 -0.23507 0.2862 C -0.22517 0.29299 -0.20069 0.2967 -0.19097 0.29793 C -0.18368 0.30102 -0.18281 0.30287 -0.17396 0.2933 C -0.16649 0.28496 -0.16909 0.27447 -0.15833 0.27014 C -0.15521 0.25255 -0.13993 0.24699 -0.13246 0.23557 C -0.12899 0.23032 -0.12691 0.22229 -0.12343 0.21704 C -0.11771 0.2084 -0.11024 0.205 -0.10382 0.19852 C -0.1026 0.19481 -0.10156 0.19049 -0.1 0.18709 C -0.09896 0.18493 -0.096 0.18246 -0.096 0.18246 " pathEditMode="relative" ptsTypes="ffffffffffffffffffffffffffffffffffffffffffffffffffffffffffffffA">
                                      <p:cBhvr>
                                        <p:cTn id="184" dur="4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46 0.00896 0.01718 0.01606 0.02586 0.02069 C 0.03194 0.02378 0.04409 0.02995 0.04409 0.02995 C 0.04704 0.03396 0.05243 0.04076 0.05451 0.04601 C 0.06007 0.06021 0.05972 0.08058 0.06493 0.09479 C 0.06215 0.15314 0.07066 0.14882 0.0493 0.15715 C 0.04618 0.15839 0.04323 0.16024 0.04027 0.16178 C 0.01684 0.18586 -0.07066 0.1661 -0.07153 0.1661 C -0.08195 0.16024 -0.0882 0.14542 -0.0974 0.13616 C -0.1007 0.13307 -0.10452 0.13214 -0.10782 0.12936 C -0.11754 0.12165 -0.1224 0.10158 -0.12605 0.08552 C -0.12848 0.05372 -0.13889 -0.00216 -0.11684 -0.00926 C -0.0908 -0.00679 -0.05834 -0.02686 -0.03907 0.00463 C -0.03681 0.00834 -0.03664 0.01575 -0.03386 0.01853 C -0.0257 0.02686 -0.029 0.02192 -0.02344 0.03242 C -0.01684 0.07287 -0.01007 0.04724 -0.01684 0.11084 C -0.01736 0.11516 -0.0198 0.11887 -0.02205 0.1201 C -0.02657 0.12288 -0.0316 0.12165 -0.03646 0.12226 C -0.10348 0.11918 -0.07153 0.13894 -0.09219 0.09232 C -0.09618 0.07194 -0.10209 0.05434 -0.1066 0.03458 C -0.10764 0.01853 -0.1099 0.00402 -0.11181 -0.01173 C -0.11094 -0.03025 -0.11042 -0.04878 -0.10921 -0.06699 C -0.10834 -0.07965 -0.10157 -0.08428 -0.0974 -0.09231 C -0.09532 -0.09632 -0.09427 -0.10188 -0.09219 -0.1062 C -0.08855 -0.11361 -0.08316 -0.11855 -0.08056 -0.1272 C -0.07969 -0.13028 -0.07969 -0.13461 -0.07796 -0.13615 C -0.07535 -0.13862 -0.07188 -0.13769 -0.06893 -0.13862 C -0.0632 -0.1451 -0.06059 -0.14078 -0.05851 -0.15251 C -0.03907 -0.14943 -0.0191 -0.15035 0 -0.14325 C 0.00416 -0.14171 0.00607 -0.13244 0.00902 -0.1272 C 0.01666 -0.11361 0.02152 -0.09848 0.02986 -0.08552 C 0.03333 -0.05217 0.02743 -0.09323 0.03628 -0.06699 C 0.03958 -0.0568 0.04079 -0.04476 0.04409 -0.03457 C 0.04566 -0.01389 0.04965 0.03057 0.04288 0.04168 C 0.03524 0.05434 0.02204 0.04014 0.01163 0.03921 C 0.00902 0.0386 0.00625 0.0389 0.00382 0.03705 C -0.00087 0.03366 -0.00434 0.02656 -0.01042 0.02316 C -0.01632 0.01513 -0.01372 0.0176 -0.01823 0.0139 " pathEditMode="relative" ptsTypes="fffffffffffffffffffffffffffffffffffffA">
                                      <p:cBhvr>
                                        <p:cTn id="191" dur="4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22123E-6 C -0.01546 0.02098 -0.00747 0.03826 -0.00591 0.08207 C -0.00538 0.09596 -0.00574 0.09318 -0.00139 0.10059 C 0.00486 0.12342 0.00417 0.13144 0.01945 0.14039 C 0.02188 0.14193 0.02448 0.14224 0.02691 0.14317 C 0.04358 0.13885 0.05052 0.14101 0.06129 0.12188 C 0.06337 0.10984 0.07049 0.10367 0.07465 0.09287 C 0.07691 0.07745 0.08195 0.07652 0.08507 0.06356 C 0.08629 0.05863 0.08646 0.05276 0.08802 0.04783 C 0.08993 0.04166 0.0934 0.03764 0.09549 0.03178 C 0.09549 0.02407 0.11146 -0.17896 0.06875 -0.19099 C 0.03785 -0.18636 0.02031 -0.18482 -0.00591 -0.17248 C -0.00747 -0.17062 -0.00869 -0.16847 -0.01042 -0.16723 C -0.01286 -0.16569 -0.01563 -0.16661 -0.01788 -0.16445 C -0.03819 -0.14656 -0.0151 -0.1589 -0.03125 -0.15119 C -0.03663 -0.14502 -0.04305 -0.13884 -0.04913 -0.13545 C -0.05469 -0.12558 -0.05104 -0.13144 -0.06111 -0.11941 C -0.06614 -0.11354 -0.06458 -0.10984 -0.07014 -0.10614 C -0.07258 -0.1046 -0.07517 -0.1046 -0.0776 -0.10367 C -0.0856 -0.08207 -0.10053 -0.07806 -0.11338 -0.06911 C -0.11546 -0.06541 -0.1172 -0.0614 -0.11945 -0.05831 C -0.12223 -0.0543 -0.12831 -0.04782 -0.12831 -0.04782 C -0.12935 -0.04258 -0.12987 -0.03672 -0.13126 -0.03178 C -0.13195 -0.02962 -0.13369 -0.02869 -0.13438 -0.02653 C -0.13595 -0.02067 -0.13612 -0.01419 -0.13734 -0.00802 C -0.13734 -0.00494 -0.13959 0.054 -0.13282 0.07405 C -0.13004 0.08238 -0.12935 0.07776 -0.12536 0.08485 C -0.11581 0.10182 -0.12379 0.09565 -0.11494 0.10059 C -0.10765 0.10954 -0.09914 0.1117 -0.09097 0.11663 C -0.06355 0.11571 -0.03611 0.11725 -0.00886 0.11386 C -0.0033 0.11324 0.00382 0.0867 0.0045 0.08485 C 0.00608 0.08053 0.00903 0.07158 0.00903 0.07158 C 0.01389 0.03548 0.00625 0.08886 0.01353 0.05029 C 0.01615 0.03672 0.01735 0.02191 0.01945 0.00802 C 0.01945 0.0037 0.02778 -0.07744 0.00747 -0.08485 C 0.00155 -0.08701 -0.00452 -0.0867 -0.01042 -0.08763 C -0.02691 -0.08423 -0.04358 -0.08361 -0.05972 -0.07714 C -0.06215 -0.07621 -0.0625 -0.06973 -0.06406 -0.06634 C -0.07014 -0.05369 -0.07378 -0.04042 -0.07899 -0.02653 C -0.07848 -0.00432 -0.08073 0.01851 -0.0776 0.0398 C -0.07675 0.04536 -0.0717 0.04474 -0.06858 0.04505 C -0.05955 0.04567 -0.04167 0.04227 -0.04167 0.04227 " pathEditMode="relative" ptsTypes="fffffffffffffffffffffffffffffffffffffffffA">
                                      <p:cBhvr>
                                        <p:cTn id="240" dur="4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1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37 -0.06479 0.01302 -0.13175 -0.00903 -0.19623 C -0.01076 -0.21228 -0.0125 -0.23048 -0.0224 -0.23604 C -0.0375 -0.27707 -0.06267 -0.27677 -0.08663 -0.28664 C -0.0941 -0.28571 -0.10174 -0.28664 -0.10903 -0.28386 C -0.11597 -0.28108 -0.11441 -0.27121 -0.11944 -0.26535 C -0.12205 -0.26226 -0.12535 -0.26195 -0.1283 -0.2601 C -0.13177 -0.25177 -0.13472 -0.24313 -0.13889 -0.23604 C -0.1408 -0.21722 -0.14306 -0.22061 -0.15069 -0.20703 C -0.1533 -0.19377 -0.15833 -0.18636 -0.16267 -0.17525 C -0.16163 -0.15211 -0.16146 -0.12897 -0.15972 -0.10614 C -0.15903 -0.09657 -0.15295 -0.08793 -0.14931 -0.08238 C -0.13872 -0.06634 -0.13056 -0.0324 -0.11493 -0.02931 C -0.09948 -0.02623 -0.08403 -0.02592 -0.06858 -0.02407 C -0.05712 -0.02129 -0.03854 -0.03517 -0.03437 -0.01604 C -0.02934 0.00679 -0.02517 0.00154 -0.01493 0.01327 C -0.01389 0.01759 -0.01337 0.02253 -0.01198 0.02654 C -0.01076 0.03024 -0.00851 0.03302 -0.00747 0.03703 C -0.00538 0.04474 -0.00295 0.06109 -0.00295 0.06109 C -0.00451 0.13823 0.0059 0.13083 -0.01788 0.15643 C -0.06319 0.15489 -0.09653 0.14996 -0.13889 0.14594 C -0.15122 0.13021 -0.16771 0.12311 -0.18212 0.11663 C -0.18872 0.10491 -0.19705 0.10336 -0.2059 0.09812 C -0.21562 0.06973 -0.20417 0.09596 -0.21788 0.08207 C -0.21944 0.08053 -0.21962 0.07652 -0.22083 0.07436 C -0.22639 0.06449 -0.23021 0.0614 -0.23437 0.05029 C -0.23385 0.04073 -0.23455 0.03055 -0.23281 0.02129 C -0.23229 0.01851 -0.22969 0.02006 -0.2283 0.01851 C -0.22656 0.01635 -0.22535 0.01327 -0.22396 0.01049 C -0.21667 -0.00524 -0.21059 -0.0108 -0.2 -0.02129 C -0.19375 -0.02746 -0.18056 -0.03733 -0.18056 -0.03733 C -0.17066 -0.03641 -0.16059 -0.0361 -0.15069 -0.03456 C -0.14444 -0.03363 -0.1474 -0.02962 -0.14184 -0.02407 C -0.13993 -0.02221 -0.1276 -0.01882 -0.12691 -0.01851 C -0.11979 -0.01234 -0.11372 -0.00092 -0.1059 0.00247 C -0.10156 0.00432 -0.0691 0.00802 -0.06858 0.00802 C -0.06667 0.00895 -0.06267 0.01049 -0.06267 0.01049 " pathEditMode="relative" ptsTypes="ffffffffffffffffffffffffffffffffffffA">
                                      <p:cBhvr>
                                        <p:cTn id="247" dur="4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8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99 0.00771 0.01927 0.01203 0.02986 0.01604 C 0.03993 0.02376 0.04184 0.02191 0.04775 0.0398 C 0.04879 0.04289 0.04792 0.04752 0.04913 0.0506 C 0.05104 0.05585 0.0566 0.06356 0.0566 0.06356 C 0.0599 0.09102 0.05886 0.09904 0.06858 0.12218 C 0.07431 0.16044 0.0809 0.19716 0.05816 0.2095 C 0.03872 0.24622 0.05799 0.21259 -0.01649 0.21752 C -0.02344 0.21814 -0.03038 0.22154 -0.03732 0.22277 C -0.05642 0.22123 -0.06979 0.23573 -0.07465 0.20703 C -0.07604 0.18451 -0.08177 0.166 -0.0776 0.14316 C -0.07743 0.14193 -0.06857 0.13885 -0.0658 0.13792 C -0.04687 0.13885 -0.02795 0.13823 -0.00903 0.1407 C -0.00312 0.14131 0.00174 0.15026 0.00747 0.15119 C 0.01927 0.15304 0.03125 0.15304 0.04323 0.15396 C 0.04514 0.15674 0.0467 0.16168 0.04913 0.16199 C 0.05764 0.1626 0.06754 0.16507 0.07448 0.15643 C 0.07813 0.1518 0.07361 0.1407 0.07309 0.13267 C 0.07136 0.10521 0.06997 0.11354 0.06406 0.09287 C 0.06632 0.03641 0.0658 0.03486 0.07014 -0.00247 C 0.06962 -0.02839 0.07309 -0.09318 0.06268 -0.11941 C 0.06042 -0.13885 0.05434 -0.15397 0.04913 -0.17248 C 0.04809 -0.17587 0.04792 -0.1805 0.04618 -0.18297 C 0.04375 -0.18636 0.04097 -0.18945 0.03872 -0.19346 C 0.02483 -0.21814 0.03698 -0.20302 0.02674 -0.21475 C 0.02327 -0.22925 0.02101 -0.24962 0.01181 -0.25455 C -0.03889 -0.25363 -0.08958 -0.25455 -0.14028 -0.25208 C -0.14236 -0.25208 -0.15243 -0.24252 -0.15521 -0.24128 C -0.15903 -0.23696 -0.16094 -0.23604 -0.16267 -0.22802 C -0.16285 -0.22771 -0.16458 -0.2092 -0.1658 -0.20673 C -0.16892 -0.20056 -0.17274 -0.19624 -0.17621 -0.19099 C -0.18055 -0.15705 -0.18923 -0.09627 -0.16423 -0.07961 C -0.16094 -0.07745 -0.15729 -0.07775 -0.15382 -0.07683 C -0.14878 -0.06294 -0.15347 -0.07128 -0.14184 -0.06634 C -0.12465 -0.05893 -0.10712 -0.05338 -0.08958 -0.04783 C -0.08142 -0.04165 -0.07448 -0.0361 -0.0658 -0.03178 C -0.06371 -0.02746 -0.06267 -0.02067 -0.05972 -0.01851 C -0.05278 -0.01327 -0.04427 -0.01574 -0.03732 -0.01049 C -0.02934 -0.00432 -0.02413 0.00617 -0.01944 0.01851 C -0.01892 0.02129 -0.01892 0.02407 -0.01805 0.02653 C -0.01736 0.02869 -0.01493 0.03178 -0.01493 0.03178 " pathEditMode="relative" ptsTypes="ffffffffffffffffffffffffffffffffffffffffA">
                                      <p:cBhvr>
                                        <p:cTn id="254" dur="4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5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43 -0.00709 -0.00452 -0.0145 -0.0073 -0.02129 C -0.00851 -0.02437 -0.01025 -0.03209 -0.01181 -0.02931 C -0.01233 -0.02838 -0.00504 -0.00493 -0.00434 -0.00277 C -0.00105 0.02932 -0.00296 0.01697 0 0.03456 C 0.00243 0.07128 0.0052 0.08701 0.00902 0.11941 C 0.00781 0.17433 0.02395 0.27523 -0.01632 0.29436 C -0.01789 0.29621 -0.01927 0.29806 -0.02084 0.2996 C -0.02223 0.30084 -0.02396 0.30084 -0.02535 0.30238 C -0.03386 0.31164 -0.03629 0.31626 -0.04618 0.32089 C -0.16754 0.31596 -0.18403 0.38846 -0.17448 0.26782 C -0.15695 0.27091 -0.14445 0.27368 -0.1283 0.27831 C -0.12674 0.27924 -0.12535 0.28047 -0.12379 0.28109 C -0.12084 0.28232 -0.11771 0.28202 -0.11476 0.28387 C -0.11042 0.28664 -0.1073 0.29436 -0.10296 0.29713 C -0.1 0.29899 -0.09688 0.29868 -0.09393 0.2996 C -0.08976 0.30701 -0.08681 0.31781 -0.08195 0.32367 C -0.06945 0.3391 -0.0566 0.34959 -0.04167 0.35267 C -0.02518 0.3644 -0.04323 0.35514 -0.02674 0.35267 C -0.01146 0.35051 0.00399 0.35113 0.01944 0.3502 C 0.02795 0.34712 0.03576 0.34218 0.0434 0.33416 C 0.05434 0.32243 0.04444 0.32891 0.05382 0.32367 C 0.0585 0.31318 0.06128 0.3067 0.06718 0.2996 C 0.06909 0.29004 0.07239 0.28572 0.07621 0.27831 C 0.0802 0.25178 0.07448 0.2851 0.08211 0.25733 C 0.08298 0.25394 0.08281 0.24993 0.08368 0.24653 C 0.08559 0.23974 0.08888 0.2345 0.09114 0.22802 C 0.0934 0.20889 0.0967 0.19099 0.1 0.17248 C 0.10208 0.13052 0.10573 0.0685 0.1 0.03456 C 0.09757 0.02006 0.0875 0.01142 0.07916 0.00803 C 0.07291 0.00556 0.06319 0.00278 0.05677 -0.00277 C 0.04427 -0.01388 0.03819 -0.02314 0.02239 -0.02653 C 0.01198 -0.02869 0.00156 -0.02838 -0.00886 -0.02931 C -0.02032 -0.0361 -0.03125 -0.03764 -0.04323 -0.0398 C -0.06528 -0.05307 -0.08594 -0.05307 -0.10886 -0.0506 C -0.11563 -0.04628 -0.11407 -0.04103 -0.12084 -0.03733 C -0.12552 -0.029 -0.1316 -0.02252 -0.13577 -0.01326 C -0.14271 0.00247 -0.14202 0.00432 -0.15209 0.01327 C -0.1599 0.04042 -0.16667 0.06511 -0.17014 0.09534 C -0.16632 0.11478 -0.16094 0.13947 -0.15209 0.15366 C -0.14844 0.15952 -0.14445 0.16477 -0.14028 0.1697 C -0.1375 0.1731 -0.13386 0.17402 -0.13125 0.17773 C -0.11875 0.19531 -0.12153 0.2021 -0.1073 0.20673 C -0.09046 0.22216 -0.08993 0.22247 -0.06858 0.22555 C -0.05677 0.23203 -0.05191 0.22987 -0.03872 0.22555 C -0.02518 0.20087 -0.04011 0.22401 -0.02674 0.21228 C -0.02552 0.21105 -0.025 0.20796 -0.02379 0.20673 C -0.0198 0.20303 -0.01493 0.20303 -0.01042 0.20148 C -0.00938 0.19809 -0.00868 0.19408 -0.0073 0.19099 C -0.00625 0.18853 -0.00365 0.18853 -0.00296 0.18575 C -0.00035 0.17402 -0.00105 0.16076 0 0.14841 C -0.00122 0.07591 0.00729 0.07189 -0.01927 0.04505 C -0.02101 0.03579 -0.02205 0.03888 -0.01927 0.03456 " pathEditMode="relative" ptsTypes="ffffffffffffffffffffffffffffffffffffffffffffffffffffA">
                                      <p:cBhvr>
                                        <p:cTn id="261" dur="4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2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82 0.02654 0.00833 0.0611 -0.00295 0.08239 C -0.00451 0.08948 -0.00451 0.09781 -0.00746 0.10337 C -0.01615 0.11972 -0.02656 0.13083 -0.03889 0.13546 C -0.0743 0.17217 -0.12535 0.16323 -0.16267 0.16446 C -0.19861 0.19346 -0.18212 0.18421 -0.25677 0.17248 C -0.26042 0.17186 -0.26024 0.16107 -0.26267 0.15644 C -0.26406 0.14471 -0.26667 0.13823 -0.26858 0.12743 C -0.27187 0.04659 -0.27309 0.05431 -0.27014 -0.02653 C -0.26996 -0.02931 -0.26979 -0.0327 -0.26858 -0.03455 C -0.26389 -0.04103 -0.25781 -0.04443 -0.25226 -0.04782 C -0.20399 -0.04566 -0.15503 -0.0543 -0.10746 -0.0398 C -0.1 -0.03764 -0.09375 -0.02653 -0.08663 -0.02375 C -0.07587 -0.01974 -0.06476 -0.01851 -0.05382 -0.01573 C -0.05035 -0.01388 -0.04635 -0.01419 -0.04323 -0.01049 C -0.03924 -0.00586 -0.03715 0.0216 -0.03437 0.03178 C -0.03542 0.0611 -0.03507 0.09041 -0.03733 0.11941 C -0.03767 0.12281 -0.04514 0.12651 -0.04635 0.12743 C -0.05382 0.13237 -0.06007 0.13978 -0.06719 0.14595 C -0.06979 0.16569 -0.07222 0.18266 -0.07917 0.19902 C -0.08663 0.2416 -0.12708 0.21876 -0.14323 0.22031 C -0.14479 0.2814 -0.13542 0.29066 -0.16128 0.28387 C -0.1658 0.26782 -0.16771 0.25548 -0.17604 0.24406 C -0.17986 0.2055 -0.18177 0.22648 -0.17917 0.1697 C -0.1783 0.15181 -0.17986 0.15551 -0.17309 0.15119 C -0.16285 0.12959 -0.15625 0.1262 -0.14184 0.11941 C -0.12535 0.09103 -0.14844 0.12651 -0.12535 0.10614 C -0.12309 0.10429 -0.12292 0.09781 -0.12083 0.09565 C -0.11632 0.09072 -0.1059 0.08485 -0.1059 0.08485 C -0.09271 0.06048 -0.11233 0.09349 -0.0941 0.07436 C -0.075 0.05431 -0.09722 0.06511 -0.07917 0.05832 C -0.07812 0.05647 -0.07726 0.05431 -0.07604 0.05307 C -0.0743 0.05153 -0.07049 0.054 -0.07014 0.0503 C -0.06771 0.02777 -0.08021 0.00371 -0.09097 -0.00246 C -0.09253 -0.00617 -0.09358 -0.01049 -0.09549 -0.01326 C -0.09965 -0.01943 -0.12031 -0.02314 -0.12396 -0.02375 C -0.13368 -0.03548 -0.12917 -0.03455 -0.13576 -0.03455 " pathEditMode="relative" ptsTypes="ffffffffffffffffffffffffffffffffffffA">
                                      <p:cBhvr>
                                        <p:cTn id="268" dur="4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9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0" fill="hold">
                      <p:stCondLst>
                        <p:cond delay="0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9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" fill="hold">
                      <p:stCondLst>
                        <p:cond delay="0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20" grpId="0" animBg="1"/>
      <p:bldP spid="37" grpId="0" animBg="1"/>
      <p:bldP spid="4" grpId="0" animBg="1"/>
      <p:bldP spid="4" grpId="1" animBg="1"/>
      <p:bldP spid="13" grpId="0" animBg="1"/>
      <p:bldP spid="13" grpId="1" animBg="1"/>
      <p:bldP spid="13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1" grpId="0" animBg="1"/>
      <p:bldP spid="21" grpId="1" animBg="1"/>
      <p:bldP spid="39" grpId="2" animBg="1"/>
      <p:bldP spid="39" grpId="3" animBg="1"/>
      <p:bldP spid="39" grpId="4" animBg="1"/>
      <p:bldP spid="40" grpId="2" animBg="1"/>
      <p:bldP spid="40" grpId="3" animBg="1"/>
      <p:bldP spid="40" grpId="4" animBg="1"/>
      <p:bldP spid="41" grpId="2" animBg="1"/>
      <p:bldP spid="41" grpId="3" animBg="1"/>
      <p:bldP spid="41" grpId="4" animBg="1"/>
      <p:bldP spid="42" grpId="2" animBg="1"/>
      <p:bldP spid="42" grpId="3" animBg="1"/>
      <p:bldP spid="42" grpId="4" animBg="1"/>
      <p:bldP spid="43" grpId="2" animBg="1"/>
      <p:bldP spid="43" grpId="3" animBg="1"/>
      <p:bldP spid="43" grpId="4" animBg="1"/>
      <p:bldP spid="44" grpId="0" animBg="1"/>
      <p:bldP spid="45" grpId="0" animBg="1"/>
      <p:bldP spid="45" grpId="1" animBg="1"/>
      <p:bldP spid="45" grpId="2" animBg="1"/>
      <p:bldP spid="46" grpId="0" animBg="1"/>
      <p:bldP spid="46" grpId="1" animBg="1"/>
      <p:bldP spid="46" grpId="2" animBg="1"/>
      <p:bldP spid="47" grpId="0" animBg="1"/>
      <p:bldP spid="47" grpId="1" animBg="1"/>
      <p:bldP spid="47" grpId="2" animBg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85786" y="500048"/>
            <a:ext cx="714380" cy="642942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10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Dzhin.png"/>
          <p:cNvPicPr>
            <a:picLocks noChangeAspect="1"/>
          </p:cNvPicPr>
          <p:nvPr/>
        </p:nvPicPr>
        <p:blipFill>
          <a:blip r:embed="rId3"/>
          <a:srcRect l="40344"/>
          <a:stretch>
            <a:fillRect/>
          </a:stretch>
        </p:blipFill>
        <p:spPr>
          <a:xfrm>
            <a:off x="357158" y="2786064"/>
            <a:ext cx="1161989" cy="1904998"/>
          </a:xfrm>
          <a:prstGeom prst="rect">
            <a:avLst/>
          </a:prstGeom>
        </p:spPr>
      </p:pic>
      <p:sp>
        <p:nvSpPr>
          <p:cNvPr id="4" name="Выноска-облако 3"/>
          <p:cNvSpPr/>
          <p:nvPr/>
        </p:nvSpPr>
        <p:spPr>
          <a:xfrm>
            <a:off x="2571736" y="714362"/>
            <a:ext cx="5786478" cy="2571768"/>
          </a:xfrm>
          <a:prstGeom prst="cloudCallout">
            <a:avLst>
              <a:gd name="adj1" fmla="val -73393"/>
              <a:gd name="adj2" fmla="val 5584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Что такое </a:t>
            </a:r>
            <a:r>
              <a:rPr lang="ru-RU" sz="3200" dirty="0" err="1" smtClean="0"/>
              <a:t>ручкохранилище</a:t>
            </a:r>
            <a:r>
              <a:rPr lang="ru-RU" sz="3200" dirty="0" smtClean="0"/>
              <a:t>? </a:t>
            </a:r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Проверь!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B050"/>
                </a:solidFill>
              </a:rPr>
              <a:t>пенал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7" name="Овал 6">
            <a:hlinkClick r:id="rId4" action="ppaction://hlinksldjump"/>
          </p:cNvPr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Вернуться </a:t>
            </a:r>
          </a:p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 пещеру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7" presetClass="emph" presetSubtype="0" repeatCount="indefinite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3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  <p:bldP spid="6" grpId="0" animBg="1"/>
      <p:bldP spid="7" grpId="0" animBg="1"/>
      <p:bldP spid="7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85786" y="500048"/>
            <a:ext cx="714380" cy="642942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20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Dzhin.png"/>
          <p:cNvPicPr>
            <a:picLocks noChangeAspect="1"/>
          </p:cNvPicPr>
          <p:nvPr/>
        </p:nvPicPr>
        <p:blipFill>
          <a:blip r:embed="rId3"/>
          <a:srcRect l="40344"/>
          <a:stretch>
            <a:fillRect/>
          </a:stretch>
        </p:blipFill>
        <p:spPr>
          <a:xfrm>
            <a:off x="357158" y="2786064"/>
            <a:ext cx="1161989" cy="1904998"/>
          </a:xfrm>
          <a:prstGeom prst="rect">
            <a:avLst/>
          </a:prstGeom>
        </p:spPr>
      </p:pic>
      <p:sp>
        <p:nvSpPr>
          <p:cNvPr id="4" name="Выноска-облако 3"/>
          <p:cNvSpPr/>
          <p:nvPr/>
        </p:nvSpPr>
        <p:spPr>
          <a:xfrm>
            <a:off x="2571736" y="714362"/>
            <a:ext cx="5786478" cy="2571768"/>
          </a:xfrm>
          <a:prstGeom prst="cloudCallout">
            <a:avLst>
              <a:gd name="adj1" fmla="val -73393"/>
              <a:gd name="adj2" fmla="val 5584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Земля, которую может покрутить любой желающий</a:t>
            </a:r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Проверь!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B050"/>
                </a:solidFill>
              </a:rPr>
              <a:t>глобус</a:t>
            </a:r>
          </a:p>
        </p:txBody>
      </p:sp>
      <p:sp>
        <p:nvSpPr>
          <p:cNvPr id="7" name="Овал 6">
            <a:hlinkClick r:id="rId4" action="ppaction://hlinksldjump"/>
          </p:cNvPr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Вернуться </a:t>
            </a:r>
          </a:p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 пещеру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7" presetClass="emph" presetSubtype="0" repeatCount="indefinite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3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  <p:bldP spid="6" grpId="0" animBg="1"/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85786" y="500048"/>
            <a:ext cx="714380" cy="642942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30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Dzhin.png"/>
          <p:cNvPicPr>
            <a:picLocks noChangeAspect="1"/>
          </p:cNvPicPr>
          <p:nvPr/>
        </p:nvPicPr>
        <p:blipFill>
          <a:blip r:embed="rId3"/>
          <a:srcRect l="40344"/>
          <a:stretch>
            <a:fillRect/>
          </a:stretch>
        </p:blipFill>
        <p:spPr>
          <a:xfrm>
            <a:off x="357158" y="2786064"/>
            <a:ext cx="1161989" cy="1904998"/>
          </a:xfrm>
          <a:prstGeom prst="rect">
            <a:avLst/>
          </a:prstGeom>
        </p:spPr>
      </p:pic>
      <p:sp>
        <p:nvSpPr>
          <p:cNvPr id="4" name="Выноска-облако 3"/>
          <p:cNvSpPr/>
          <p:nvPr/>
        </p:nvSpPr>
        <p:spPr>
          <a:xfrm>
            <a:off x="2571736" y="714362"/>
            <a:ext cx="5786478" cy="2571768"/>
          </a:xfrm>
          <a:prstGeom prst="cloudCallout">
            <a:avLst>
              <a:gd name="adj1" fmla="val -73393"/>
              <a:gd name="adj2" fmla="val 5584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Его звук является божественной музыкой для школьника </a:t>
            </a:r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Проверь!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B050"/>
                </a:solidFill>
              </a:rPr>
              <a:t>звонок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7" name="Овал 6">
            <a:hlinkClick r:id="rId4" action="ppaction://hlinksldjump"/>
          </p:cNvPr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Вернуться </a:t>
            </a:r>
          </a:p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 пещеру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7" presetClass="emph" presetSubtype="0" repeatCount="indefinite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3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  <p:bldP spid="6" grpId="0" animBg="1"/>
      <p:bldP spid="7" grpId="0" animBg="1"/>
      <p:bldP spid="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85786" y="500048"/>
            <a:ext cx="714380" cy="642942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40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Dzhin.png"/>
          <p:cNvPicPr>
            <a:picLocks noChangeAspect="1"/>
          </p:cNvPicPr>
          <p:nvPr/>
        </p:nvPicPr>
        <p:blipFill>
          <a:blip r:embed="rId3"/>
          <a:srcRect l="40344"/>
          <a:stretch>
            <a:fillRect/>
          </a:stretch>
        </p:blipFill>
        <p:spPr>
          <a:xfrm>
            <a:off x="357158" y="2786064"/>
            <a:ext cx="1161989" cy="1904998"/>
          </a:xfrm>
          <a:prstGeom prst="rect">
            <a:avLst/>
          </a:prstGeom>
        </p:spPr>
      </p:pic>
      <p:sp>
        <p:nvSpPr>
          <p:cNvPr id="4" name="Выноска-облако 3"/>
          <p:cNvSpPr/>
          <p:nvPr/>
        </p:nvSpPr>
        <p:spPr>
          <a:xfrm>
            <a:off x="2571736" y="714362"/>
            <a:ext cx="5786478" cy="2571768"/>
          </a:xfrm>
          <a:prstGeom prst="cloudCallout">
            <a:avLst>
              <a:gd name="adj1" fmla="val -73393"/>
              <a:gd name="adj2" fmla="val 5584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Школьный известняк</a:t>
            </a:r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Проверь!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B050"/>
                </a:solidFill>
              </a:rPr>
              <a:t>мел</a:t>
            </a:r>
          </a:p>
        </p:txBody>
      </p:sp>
      <p:sp>
        <p:nvSpPr>
          <p:cNvPr id="7" name="Овал 6">
            <a:hlinkClick r:id="rId4" action="ppaction://hlinksldjump"/>
          </p:cNvPr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Вернуться </a:t>
            </a:r>
          </a:p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 пещеру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7" presetClass="emph" presetSubtype="0" repeatCount="indefinite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3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  <p:bldP spid="6" grpId="0" animBg="1"/>
      <p:bldP spid="7" grpId="0" animBg="1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85786" y="500048"/>
            <a:ext cx="714380" cy="642942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50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Dzhin.png"/>
          <p:cNvPicPr>
            <a:picLocks noChangeAspect="1"/>
          </p:cNvPicPr>
          <p:nvPr/>
        </p:nvPicPr>
        <p:blipFill>
          <a:blip r:embed="rId3"/>
          <a:srcRect l="40344"/>
          <a:stretch>
            <a:fillRect/>
          </a:stretch>
        </p:blipFill>
        <p:spPr>
          <a:xfrm>
            <a:off x="357158" y="2786064"/>
            <a:ext cx="1161989" cy="1904998"/>
          </a:xfrm>
          <a:prstGeom prst="rect">
            <a:avLst/>
          </a:prstGeom>
        </p:spPr>
      </p:pic>
      <p:sp>
        <p:nvSpPr>
          <p:cNvPr id="4" name="Выноска-облако 3"/>
          <p:cNvSpPr/>
          <p:nvPr/>
        </p:nvSpPr>
        <p:spPr>
          <a:xfrm>
            <a:off x="2571736" y="714362"/>
            <a:ext cx="5786478" cy="2571768"/>
          </a:xfrm>
          <a:prstGeom prst="cloudCallout">
            <a:avLst>
              <a:gd name="adj1" fmla="val -73393"/>
              <a:gd name="adj2" fmla="val 5584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Древнее название русских войск</a:t>
            </a:r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Проверь!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B050"/>
                </a:solidFill>
              </a:rPr>
              <a:t>рать</a:t>
            </a:r>
          </a:p>
        </p:txBody>
      </p:sp>
      <p:sp>
        <p:nvSpPr>
          <p:cNvPr id="7" name="Овал 6">
            <a:hlinkClick r:id="rId4" action="ppaction://hlinksldjump"/>
          </p:cNvPr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Вернуться </a:t>
            </a:r>
          </a:p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 пещеру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7" presetClass="emph" presetSubtype="0" repeatCount="indefinite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3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  <p:bldP spid="6" grpId="0" animBg="1"/>
      <p:bldP spid="7" grpId="0" animBg="1"/>
      <p:bldP spid="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85786" y="500048"/>
            <a:ext cx="714380" cy="642942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10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Dzhin.png"/>
          <p:cNvPicPr>
            <a:picLocks noChangeAspect="1"/>
          </p:cNvPicPr>
          <p:nvPr/>
        </p:nvPicPr>
        <p:blipFill>
          <a:blip r:embed="rId3"/>
          <a:srcRect l="40344"/>
          <a:stretch>
            <a:fillRect/>
          </a:stretch>
        </p:blipFill>
        <p:spPr>
          <a:xfrm>
            <a:off x="7715272" y="285734"/>
            <a:ext cx="1161989" cy="1904998"/>
          </a:xfrm>
          <a:prstGeom prst="rect">
            <a:avLst/>
          </a:prstGeom>
        </p:spPr>
      </p:pic>
      <p:sp>
        <p:nvSpPr>
          <p:cNvPr id="4" name="Выноска-облако 3"/>
          <p:cNvSpPr/>
          <p:nvPr/>
        </p:nvSpPr>
        <p:spPr>
          <a:xfrm>
            <a:off x="428596" y="1071552"/>
            <a:ext cx="5786478" cy="2571768"/>
          </a:xfrm>
          <a:prstGeom prst="cloudCallout">
            <a:avLst>
              <a:gd name="adj1" fmla="val 80320"/>
              <a:gd name="adj2" fmla="val -499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sz="3200" dirty="0" smtClean="0"/>
              <a:t>Он здоровый </a:t>
            </a:r>
          </a:p>
          <a:p>
            <a:pPr algn="ctr"/>
            <a:r>
              <a:rPr lang="ru-RU" altLang="ru-RU" sz="3200" dirty="0" smtClean="0"/>
              <a:t>в здоровом теле</a:t>
            </a:r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Проверь!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B050"/>
                </a:solidFill>
              </a:rPr>
              <a:t>дух</a:t>
            </a:r>
          </a:p>
        </p:txBody>
      </p:sp>
      <p:sp>
        <p:nvSpPr>
          <p:cNvPr id="7" name="Овал 6">
            <a:hlinkClick r:id="rId4" action="ppaction://hlinksldjump"/>
          </p:cNvPr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Вернуться </a:t>
            </a:r>
          </a:p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 пещеру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7" presetClass="emph" presetSubtype="0" repeatCount="indefinite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3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  <p:bldP spid="6" grpId="0" animBg="1"/>
      <p:bldP spid="7" grpId="0" animBg="1"/>
      <p:bldP spid="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85786" y="500048"/>
            <a:ext cx="714380" cy="642942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20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Dzhin.png"/>
          <p:cNvPicPr>
            <a:picLocks noChangeAspect="1"/>
          </p:cNvPicPr>
          <p:nvPr/>
        </p:nvPicPr>
        <p:blipFill>
          <a:blip r:embed="rId3"/>
          <a:srcRect l="40344"/>
          <a:stretch>
            <a:fillRect/>
          </a:stretch>
        </p:blipFill>
        <p:spPr>
          <a:xfrm>
            <a:off x="7715272" y="285734"/>
            <a:ext cx="1161989" cy="1904998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Проверь!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B050"/>
                </a:solidFill>
              </a:rPr>
              <a:t>у страха</a:t>
            </a:r>
          </a:p>
        </p:txBody>
      </p:sp>
      <p:sp>
        <p:nvSpPr>
          <p:cNvPr id="7" name="Овал 6">
            <a:hlinkClick r:id="rId4" action="ppaction://hlinksldjump"/>
          </p:cNvPr>
          <p:cNvSpPr/>
          <p:nvPr/>
        </p:nvSpPr>
        <p:spPr>
          <a:xfrm flipH="1">
            <a:off x="4857752" y="3786196"/>
            <a:ext cx="3929090" cy="114300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Вернуться </a:t>
            </a:r>
          </a:p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в пещеру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428596" y="1071552"/>
            <a:ext cx="5786478" cy="2571768"/>
          </a:xfrm>
          <a:prstGeom prst="cloudCallout">
            <a:avLst>
              <a:gd name="adj1" fmla="val 80320"/>
              <a:gd name="adj2" fmla="val -499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sz="3200" dirty="0" smtClean="0"/>
              <a:t>У него глаза велики</a:t>
            </a:r>
            <a:endParaRPr lang="ru-RU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7" presetClass="emph" presetSubtype="0" repeatCount="indefinite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3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7" grpId="0" animBg="1"/>
      <p:bldP spid="7" grpId="1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224</Words>
  <PresentationFormat>Экран (16:9)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Дорогой друг!  Предлагаю тебе проверить  свои знания, собрав сокровища  из сундуков.  Выбирай задания и считай баллы.</vt:lpstr>
      <vt:lpstr>Источники: Сундук Онлайн генератор текста Джин Пещера Пещера 2 Пещера 3 Пещера 4 Задания Вопросы - шутки 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 и наталья</dc:creator>
  <cp:lastModifiedBy>User</cp:lastModifiedBy>
  <cp:revision>327</cp:revision>
  <dcterms:created xsi:type="dcterms:W3CDTF">2017-07-14T04:03:42Z</dcterms:created>
  <dcterms:modified xsi:type="dcterms:W3CDTF">2020-10-25T11:27:31Z</dcterms:modified>
</cp:coreProperties>
</file>